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handoutMasterIdLst>
    <p:handoutMasterId r:id="rId40"/>
  </p:handoutMasterIdLst>
  <p:sldIdLst>
    <p:sldId id="258" r:id="rId2"/>
    <p:sldId id="275" r:id="rId3"/>
    <p:sldId id="276" r:id="rId4"/>
    <p:sldId id="277" r:id="rId5"/>
    <p:sldId id="289" r:id="rId6"/>
    <p:sldId id="283" r:id="rId7"/>
    <p:sldId id="278" r:id="rId8"/>
    <p:sldId id="290" r:id="rId9"/>
    <p:sldId id="282" r:id="rId10"/>
    <p:sldId id="284" r:id="rId11"/>
    <p:sldId id="285" r:id="rId12"/>
    <p:sldId id="286" r:id="rId13"/>
    <p:sldId id="288" r:id="rId14"/>
    <p:sldId id="279" r:id="rId15"/>
    <p:sldId id="268" r:id="rId16"/>
    <p:sldId id="264" r:id="rId17"/>
    <p:sldId id="265" r:id="rId18"/>
    <p:sldId id="272" r:id="rId19"/>
    <p:sldId id="291" r:id="rId20"/>
    <p:sldId id="293" r:id="rId21"/>
    <p:sldId id="295" r:id="rId22"/>
    <p:sldId id="296" r:id="rId23"/>
    <p:sldId id="299" r:id="rId24"/>
    <p:sldId id="300" r:id="rId25"/>
    <p:sldId id="297" r:id="rId26"/>
    <p:sldId id="302" r:id="rId27"/>
    <p:sldId id="303" r:id="rId28"/>
    <p:sldId id="304" r:id="rId29"/>
    <p:sldId id="305" r:id="rId30"/>
    <p:sldId id="308" r:id="rId31"/>
    <p:sldId id="306" r:id="rId32"/>
    <p:sldId id="298" r:id="rId33"/>
    <p:sldId id="292" r:id="rId34"/>
    <p:sldId id="273" r:id="rId35"/>
    <p:sldId id="301" r:id="rId36"/>
    <p:sldId id="274" r:id="rId37"/>
    <p:sldId id="309" r:id="rId38"/>
  </p:sldIdLst>
  <p:sldSz cx="9144000" cy="6858000" type="screen4x3"/>
  <p:notesSz cx="6946900" cy="9283700"/>
  <p:defaultTextStyle>
    <a:defPPr>
      <a:defRPr lang="en-US"/>
    </a:defPPr>
    <a:lvl1pPr algn="l" rtl="0" fontAlgn="base">
      <a:spcBef>
        <a:spcPct val="0"/>
      </a:spcBef>
      <a:spcAft>
        <a:spcPct val="0"/>
      </a:spcAft>
      <a:defRPr kern="1200">
        <a:solidFill>
          <a:schemeClr val="tx1"/>
        </a:solidFill>
        <a:latin typeface="Arial Black" pitchFamily="34" charset="0"/>
        <a:ea typeface="+mn-ea"/>
        <a:cs typeface="Times New Roman" pitchFamily="18" charset="0"/>
      </a:defRPr>
    </a:lvl1pPr>
    <a:lvl2pPr marL="457200" algn="l" rtl="0" fontAlgn="base">
      <a:spcBef>
        <a:spcPct val="0"/>
      </a:spcBef>
      <a:spcAft>
        <a:spcPct val="0"/>
      </a:spcAft>
      <a:defRPr kern="1200">
        <a:solidFill>
          <a:schemeClr val="tx1"/>
        </a:solidFill>
        <a:latin typeface="Arial Black" pitchFamily="34" charset="0"/>
        <a:ea typeface="+mn-ea"/>
        <a:cs typeface="Times New Roman" pitchFamily="18" charset="0"/>
      </a:defRPr>
    </a:lvl2pPr>
    <a:lvl3pPr marL="914400" algn="l" rtl="0" fontAlgn="base">
      <a:spcBef>
        <a:spcPct val="0"/>
      </a:spcBef>
      <a:spcAft>
        <a:spcPct val="0"/>
      </a:spcAft>
      <a:defRPr kern="1200">
        <a:solidFill>
          <a:schemeClr val="tx1"/>
        </a:solidFill>
        <a:latin typeface="Arial Black" pitchFamily="34" charset="0"/>
        <a:ea typeface="+mn-ea"/>
        <a:cs typeface="Times New Roman" pitchFamily="18" charset="0"/>
      </a:defRPr>
    </a:lvl3pPr>
    <a:lvl4pPr marL="1371600" algn="l" rtl="0" fontAlgn="base">
      <a:spcBef>
        <a:spcPct val="0"/>
      </a:spcBef>
      <a:spcAft>
        <a:spcPct val="0"/>
      </a:spcAft>
      <a:defRPr kern="1200">
        <a:solidFill>
          <a:schemeClr val="tx1"/>
        </a:solidFill>
        <a:latin typeface="Arial Black" pitchFamily="34" charset="0"/>
        <a:ea typeface="+mn-ea"/>
        <a:cs typeface="Times New Roman" pitchFamily="18" charset="0"/>
      </a:defRPr>
    </a:lvl4pPr>
    <a:lvl5pPr marL="1828800" algn="l" rtl="0" fontAlgn="base">
      <a:spcBef>
        <a:spcPct val="0"/>
      </a:spcBef>
      <a:spcAft>
        <a:spcPct val="0"/>
      </a:spcAft>
      <a:defRPr kern="1200">
        <a:solidFill>
          <a:schemeClr val="tx1"/>
        </a:solidFill>
        <a:latin typeface="Arial Black" pitchFamily="34" charset="0"/>
        <a:ea typeface="+mn-ea"/>
        <a:cs typeface="Times New Roman" pitchFamily="18" charset="0"/>
      </a:defRPr>
    </a:lvl5pPr>
    <a:lvl6pPr marL="2286000" algn="l" defTabSz="914400" rtl="0" eaLnBrk="1" latinLnBrk="0" hangingPunct="1">
      <a:defRPr kern="1200">
        <a:solidFill>
          <a:schemeClr val="tx1"/>
        </a:solidFill>
        <a:latin typeface="Arial Black" pitchFamily="34" charset="0"/>
        <a:ea typeface="+mn-ea"/>
        <a:cs typeface="Times New Roman" pitchFamily="18" charset="0"/>
      </a:defRPr>
    </a:lvl6pPr>
    <a:lvl7pPr marL="2743200" algn="l" defTabSz="914400" rtl="0" eaLnBrk="1" latinLnBrk="0" hangingPunct="1">
      <a:defRPr kern="1200">
        <a:solidFill>
          <a:schemeClr val="tx1"/>
        </a:solidFill>
        <a:latin typeface="Arial Black" pitchFamily="34" charset="0"/>
        <a:ea typeface="+mn-ea"/>
        <a:cs typeface="Times New Roman" pitchFamily="18" charset="0"/>
      </a:defRPr>
    </a:lvl7pPr>
    <a:lvl8pPr marL="3200400" algn="l" defTabSz="914400" rtl="0" eaLnBrk="1" latinLnBrk="0" hangingPunct="1">
      <a:defRPr kern="1200">
        <a:solidFill>
          <a:schemeClr val="tx1"/>
        </a:solidFill>
        <a:latin typeface="Arial Black" pitchFamily="34" charset="0"/>
        <a:ea typeface="+mn-ea"/>
        <a:cs typeface="Times New Roman" pitchFamily="18" charset="0"/>
      </a:defRPr>
    </a:lvl8pPr>
    <a:lvl9pPr marL="3657600" algn="l" defTabSz="914400" rtl="0" eaLnBrk="1" latinLnBrk="0" hangingPunct="1">
      <a:defRPr kern="1200">
        <a:solidFill>
          <a:schemeClr val="tx1"/>
        </a:solidFill>
        <a:latin typeface="Arial Black" pitchFamily="34" charset="0"/>
        <a:ea typeface="+mn-ea"/>
        <a:cs typeface="Times New Roman" pitchFamily="18"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ic Herzog" initials="" lastIdx="6" clrIdx="0"/>
  <p:cmAuthor id="1" name="Microsoft" initials="" lastIdx="2" clrIdx="1"/>
  <p:cmAuthor id="2" name="Jack Roberts" initials="" lastIdx="3"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99"/>
    <a:srgbClr val="000000"/>
    <a:srgbClr val="3F592D"/>
    <a:srgbClr val="990000"/>
    <a:srgbClr val="006699"/>
    <a:srgbClr val="336699"/>
    <a:srgbClr val="CC33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94811" autoAdjust="0"/>
  </p:normalViewPr>
  <p:slideViewPr>
    <p:cSldViewPr>
      <p:cViewPr>
        <p:scale>
          <a:sx n="78" d="100"/>
          <a:sy n="78" d="100"/>
        </p:scale>
        <p:origin x="-924" y="-6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3009900" cy="463550"/>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lvl1pPr defTabSz="927100" eaLnBrk="1" hangingPunct="1">
              <a:defRPr sz="1200">
                <a:latin typeface="Times New Roman" pitchFamily="18" charset="0"/>
              </a:defRPr>
            </a:lvl1pPr>
          </a:lstStyle>
          <a:p>
            <a:pPr>
              <a:defRPr/>
            </a:pPr>
            <a:endParaRPr lang="en-US" dirty="0"/>
          </a:p>
        </p:txBody>
      </p:sp>
      <p:sp>
        <p:nvSpPr>
          <p:cNvPr id="68611" name="Rectangle 3"/>
          <p:cNvSpPr>
            <a:spLocks noGrp="1" noChangeArrowheads="1"/>
          </p:cNvSpPr>
          <p:nvPr>
            <p:ph type="dt" sz="quarter" idx="1"/>
          </p:nvPr>
        </p:nvSpPr>
        <p:spPr bwMode="auto">
          <a:xfrm>
            <a:off x="3937000" y="0"/>
            <a:ext cx="3009900" cy="463550"/>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lvl1pPr algn="r" defTabSz="927100" eaLnBrk="1" hangingPunct="1">
              <a:defRPr sz="1200">
                <a:latin typeface="Times New Roman" pitchFamily="18" charset="0"/>
              </a:defRPr>
            </a:lvl1pPr>
          </a:lstStyle>
          <a:p>
            <a:pPr>
              <a:defRPr/>
            </a:pPr>
            <a:endParaRPr lang="en-US" dirty="0"/>
          </a:p>
        </p:txBody>
      </p:sp>
      <p:sp>
        <p:nvSpPr>
          <p:cNvPr id="68612" name="Rectangle 4"/>
          <p:cNvSpPr>
            <a:spLocks noGrp="1" noChangeArrowheads="1"/>
          </p:cNvSpPr>
          <p:nvPr>
            <p:ph type="ftr" sz="quarter" idx="2"/>
          </p:nvPr>
        </p:nvSpPr>
        <p:spPr bwMode="auto">
          <a:xfrm>
            <a:off x="0" y="8820150"/>
            <a:ext cx="3009900" cy="463550"/>
          </a:xfrm>
          <a:prstGeom prst="rect">
            <a:avLst/>
          </a:prstGeom>
          <a:noFill/>
          <a:ln w="9525">
            <a:noFill/>
            <a:miter lim="800000"/>
            <a:headEnd/>
            <a:tailEnd/>
          </a:ln>
          <a:effectLst/>
        </p:spPr>
        <p:txBody>
          <a:bodyPr vert="horz" wrap="square" lIns="92738" tIns="46369" rIns="92738" bIns="46369" numCol="1" anchor="b" anchorCtr="0" compatLnSpc="1">
            <a:prstTxWarp prst="textNoShape">
              <a:avLst/>
            </a:prstTxWarp>
          </a:bodyPr>
          <a:lstStyle>
            <a:lvl1pPr defTabSz="927100" eaLnBrk="1" hangingPunct="1">
              <a:defRPr sz="1200">
                <a:latin typeface="Times New Roman" pitchFamily="18" charset="0"/>
              </a:defRPr>
            </a:lvl1pPr>
          </a:lstStyle>
          <a:p>
            <a:pPr>
              <a:defRPr/>
            </a:pPr>
            <a:endParaRPr lang="en-US" dirty="0"/>
          </a:p>
        </p:txBody>
      </p:sp>
      <p:sp>
        <p:nvSpPr>
          <p:cNvPr id="68613" name="Rectangle 5"/>
          <p:cNvSpPr>
            <a:spLocks noGrp="1" noChangeArrowheads="1"/>
          </p:cNvSpPr>
          <p:nvPr>
            <p:ph type="sldNum" sz="quarter" idx="3"/>
          </p:nvPr>
        </p:nvSpPr>
        <p:spPr bwMode="auto">
          <a:xfrm>
            <a:off x="3937000" y="8820150"/>
            <a:ext cx="3009900" cy="463550"/>
          </a:xfrm>
          <a:prstGeom prst="rect">
            <a:avLst/>
          </a:prstGeom>
          <a:noFill/>
          <a:ln w="9525">
            <a:noFill/>
            <a:miter lim="800000"/>
            <a:headEnd/>
            <a:tailEnd/>
          </a:ln>
          <a:effectLst/>
        </p:spPr>
        <p:txBody>
          <a:bodyPr vert="horz" wrap="square" lIns="92738" tIns="46369" rIns="92738" bIns="46369" numCol="1" anchor="b" anchorCtr="0" compatLnSpc="1">
            <a:prstTxWarp prst="textNoShape">
              <a:avLst/>
            </a:prstTxWarp>
          </a:bodyPr>
          <a:lstStyle>
            <a:lvl1pPr algn="r" defTabSz="927100" eaLnBrk="1" hangingPunct="1">
              <a:defRPr sz="1200">
                <a:latin typeface="Times New Roman" pitchFamily="18" charset="0"/>
              </a:defRPr>
            </a:lvl1pPr>
          </a:lstStyle>
          <a:p>
            <a:pPr>
              <a:defRPr/>
            </a:pPr>
            <a:fld id="{3CE41D23-846F-4354-8D68-6190DBA74634}" type="slidenum">
              <a:rPr lang="en-US"/>
              <a:pPr>
                <a:defRPr/>
              </a:pPr>
              <a:t>‹#›</a:t>
            </a:fld>
            <a:endParaRPr lang="en-US" dirty="0"/>
          </a:p>
        </p:txBody>
      </p:sp>
    </p:spTree>
    <p:extLst>
      <p:ext uri="{BB962C8B-B14F-4D97-AF65-F5344CB8AC3E}">
        <p14:creationId xmlns:p14="http://schemas.microsoft.com/office/powerpoint/2010/main" val="23222681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3009900" cy="463550"/>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lvl1pPr defTabSz="927100" eaLnBrk="1" hangingPunct="1">
              <a:defRPr sz="1200">
                <a:latin typeface="Times New Roman" pitchFamily="18" charset="0"/>
              </a:defRPr>
            </a:lvl1pPr>
          </a:lstStyle>
          <a:p>
            <a:pPr>
              <a:defRPr/>
            </a:pPr>
            <a:endParaRPr lang="en-US" dirty="0"/>
          </a:p>
        </p:txBody>
      </p:sp>
      <p:sp>
        <p:nvSpPr>
          <p:cNvPr id="43011" name="Rectangle 3"/>
          <p:cNvSpPr>
            <a:spLocks noGrp="1" noChangeArrowheads="1"/>
          </p:cNvSpPr>
          <p:nvPr>
            <p:ph type="dt" idx="1"/>
          </p:nvPr>
        </p:nvSpPr>
        <p:spPr bwMode="auto">
          <a:xfrm>
            <a:off x="3937000" y="0"/>
            <a:ext cx="3009900" cy="463550"/>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lvl1pPr algn="r" defTabSz="927100" eaLnBrk="1" hangingPunct="1">
              <a:defRPr sz="1200">
                <a:latin typeface="Times New Roman" pitchFamily="18" charset="0"/>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52525" y="696913"/>
            <a:ext cx="4641850" cy="3481387"/>
          </a:xfrm>
          <a:prstGeom prst="rect">
            <a:avLst/>
          </a:prstGeom>
          <a:noFill/>
          <a:ln w="9525">
            <a:solidFill>
              <a:srgbClr val="000000"/>
            </a:solidFill>
            <a:miter lim="800000"/>
            <a:headEnd/>
            <a:tailEnd/>
          </a:ln>
        </p:spPr>
      </p:sp>
      <p:sp>
        <p:nvSpPr>
          <p:cNvPr id="43013" name="Rectangle 5"/>
          <p:cNvSpPr>
            <a:spLocks noGrp="1" noChangeArrowheads="1"/>
          </p:cNvSpPr>
          <p:nvPr>
            <p:ph type="body" sz="quarter" idx="3"/>
          </p:nvPr>
        </p:nvSpPr>
        <p:spPr bwMode="auto">
          <a:xfrm>
            <a:off x="925513" y="4410075"/>
            <a:ext cx="5095875" cy="4176713"/>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3014" name="Rectangle 6"/>
          <p:cNvSpPr>
            <a:spLocks noGrp="1" noChangeArrowheads="1"/>
          </p:cNvSpPr>
          <p:nvPr>
            <p:ph type="ftr" sz="quarter" idx="4"/>
          </p:nvPr>
        </p:nvSpPr>
        <p:spPr bwMode="auto">
          <a:xfrm>
            <a:off x="0" y="8820150"/>
            <a:ext cx="3009900" cy="463550"/>
          </a:xfrm>
          <a:prstGeom prst="rect">
            <a:avLst/>
          </a:prstGeom>
          <a:noFill/>
          <a:ln w="9525">
            <a:noFill/>
            <a:miter lim="800000"/>
            <a:headEnd/>
            <a:tailEnd/>
          </a:ln>
          <a:effectLst/>
        </p:spPr>
        <p:txBody>
          <a:bodyPr vert="horz" wrap="square" lIns="92738" tIns="46369" rIns="92738" bIns="46369" numCol="1" anchor="b" anchorCtr="0" compatLnSpc="1">
            <a:prstTxWarp prst="textNoShape">
              <a:avLst/>
            </a:prstTxWarp>
          </a:bodyPr>
          <a:lstStyle>
            <a:lvl1pPr defTabSz="927100" eaLnBrk="1" hangingPunct="1">
              <a:defRPr sz="1200">
                <a:latin typeface="Times New Roman" pitchFamily="18" charset="0"/>
              </a:defRPr>
            </a:lvl1pPr>
          </a:lstStyle>
          <a:p>
            <a:pPr>
              <a:defRPr/>
            </a:pPr>
            <a:endParaRPr lang="en-US" dirty="0"/>
          </a:p>
        </p:txBody>
      </p:sp>
      <p:sp>
        <p:nvSpPr>
          <p:cNvPr id="43015" name="Rectangle 7"/>
          <p:cNvSpPr>
            <a:spLocks noGrp="1" noChangeArrowheads="1"/>
          </p:cNvSpPr>
          <p:nvPr>
            <p:ph type="sldNum" sz="quarter" idx="5"/>
          </p:nvPr>
        </p:nvSpPr>
        <p:spPr bwMode="auto">
          <a:xfrm>
            <a:off x="3937000" y="8820150"/>
            <a:ext cx="3009900" cy="463550"/>
          </a:xfrm>
          <a:prstGeom prst="rect">
            <a:avLst/>
          </a:prstGeom>
          <a:noFill/>
          <a:ln w="9525">
            <a:noFill/>
            <a:miter lim="800000"/>
            <a:headEnd/>
            <a:tailEnd/>
          </a:ln>
          <a:effectLst/>
        </p:spPr>
        <p:txBody>
          <a:bodyPr vert="horz" wrap="square" lIns="92738" tIns="46369" rIns="92738" bIns="46369" numCol="1" anchor="b" anchorCtr="0" compatLnSpc="1">
            <a:prstTxWarp prst="textNoShape">
              <a:avLst/>
            </a:prstTxWarp>
          </a:bodyPr>
          <a:lstStyle>
            <a:lvl1pPr algn="r" defTabSz="927100" eaLnBrk="1" hangingPunct="1">
              <a:defRPr sz="1200">
                <a:latin typeface="Times New Roman" pitchFamily="18" charset="0"/>
              </a:defRPr>
            </a:lvl1pPr>
          </a:lstStyle>
          <a:p>
            <a:pPr>
              <a:defRPr/>
            </a:pPr>
            <a:fld id="{E2DC8947-8CCD-46C0-BB07-FE03A1626F30}" type="slidenum">
              <a:rPr lang="en-US"/>
              <a:pPr>
                <a:defRPr/>
              </a:pPr>
              <a:t>‹#›</a:t>
            </a:fld>
            <a:endParaRPr lang="en-US" dirty="0"/>
          </a:p>
        </p:txBody>
      </p:sp>
    </p:spTree>
    <p:extLst>
      <p:ext uri="{BB962C8B-B14F-4D97-AF65-F5344CB8AC3E}">
        <p14:creationId xmlns:p14="http://schemas.microsoft.com/office/powerpoint/2010/main" val="18592881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Times New Roman" pitchFamily="18" charset="0"/>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Times New Roman" pitchFamily="18" charset="0"/>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Times New Roman" pitchFamily="18" charset="0"/>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Times New Roman" pitchFamily="18" charset="0"/>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r>
              <a:rPr lang="en-US" altLang="en-US" dirty="0"/>
              <a:t>1/07</a:t>
            </a:r>
          </a:p>
        </p:txBody>
      </p:sp>
      <p:sp>
        <p:nvSpPr>
          <p:cNvPr id="6" name="Rectangle 7"/>
          <p:cNvSpPr>
            <a:spLocks noGrp="1" noChangeArrowheads="1"/>
          </p:cNvSpPr>
          <p:nvPr>
            <p:ph type="sldNum" sz="quarter" idx="5"/>
          </p:nvPr>
        </p:nvSpPr>
        <p:spPr>
          <a:ln/>
        </p:spPr>
        <p:txBody>
          <a:bodyPr/>
          <a:lstStyle/>
          <a:p>
            <a:fld id="{CEED7B55-9EA4-4BA2-B8D7-F0A7362D1A9C}" type="slidenum">
              <a:rPr lang="en-US" altLang="en-US"/>
              <a:pPr/>
              <a:t>35</a:t>
            </a:fld>
            <a:endParaRPr lang="en-US" altLang="en-US" dirty="0"/>
          </a:p>
        </p:txBody>
      </p:sp>
      <p:sp>
        <p:nvSpPr>
          <p:cNvPr id="148482" name="Rectangle 2"/>
          <p:cNvSpPr>
            <a:spLocks noGrp="1" noRot="1" noChangeAspect="1" noChangeArrowheads="1" noTextEdit="1"/>
          </p:cNvSpPr>
          <p:nvPr>
            <p:ph type="sldImg"/>
          </p:nvPr>
        </p:nvSpPr>
        <p:spPr>
          <a:xfrm>
            <a:off x="1154113" y="696913"/>
            <a:ext cx="4641850" cy="3481387"/>
          </a:xfrm>
          <a:ln/>
        </p:spPr>
      </p:sp>
      <p:sp>
        <p:nvSpPr>
          <p:cNvPr id="148483" name="Rectangle 3"/>
          <p:cNvSpPr>
            <a:spLocks noGrp="1" noChangeArrowheads="1"/>
          </p:cNvSpPr>
          <p:nvPr>
            <p:ph type="body" idx="1"/>
          </p:nvPr>
        </p:nvSpPr>
        <p:spPr/>
        <p:txBody>
          <a:bodyPr/>
          <a:lstStyle/>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7420" name="Rectangle 140"/>
          <p:cNvSpPr>
            <a:spLocks noGrp="1" noChangeArrowheads="1"/>
          </p:cNvSpPr>
          <p:nvPr>
            <p:ph type="ctrTitle" sz="quarter"/>
          </p:nvPr>
        </p:nvSpPr>
        <p:spPr>
          <a:xfrm>
            <a:off x="2590800" y="2640013"/>
            <a:ext cx="6019800" cy="1230312"/>
          </a:xfrm>
        </p:spPr>
        <p:txBody>
          <a:bodyPr/>
          <a:lstStyle>
            <a:lvl1pPr algn="r">
              <a:defRPr sz="3800"/>
            </a:lvl1pPr>
          </a:lstStyle>
          <a:p>
            <a:r>
              <a:rPr lang="en-US" smtClean="0"/>
              <a:t>Click to edit Master title style</a:t>
            </a:r>
            <a:endParaRPr lang="en-US"/>
          </a:p>
        </p:txBody>
      </p:sp>
      <p:sp>
        <p:nvSpPr>
          <p:cNvPr id="97421" name="Rectangle 141"/>
          <p:cNvSpPr>
            <a:spLocks noGrp="1" noChangeArrowheads="1"/>
          </p:cNvSpPr>
          <p:nvPr>
            <p:ph type="subTitle" sz="quarter" idx="1"/>
          </p:nvPr>
        </p:nvSpPr>
        <p:spPr>
          <a:xfrm>
            <a:off x="2590800" y="3867150"/>
            <a:ext cx="6019800" cy="685800"/>
          </a:xfrm>
        </p:spPr>
        <p:txBody>
          <a:bodyPr/>
          <a:lstStyle>
            <a:lvl1pPr marL="0" indent="0" algn="r">
              <a:buFontTx/>
              <a:buNone/>
              <a:defRPr sz="1800"/>
            </a:lvl1pPr>
          </a:lstStyle>
          <a:p>
            <a:r>
              <a:rPr lang="en-US" smtClean="0"/>
              <a:t>Click to edit Master subtitle style</a:t>
            </a:r>
            <a:endParaRPr lang="en-US"/>
          </a:p>
        </p:txBody>
      </p:sp>
      <p:sp>
        <p:nvSpPr>
          <p:cNvPr id="4" name="Rectangle 142"/>
          <p:cNvSpPr>
            <a:spLocks noGrp="1" noChangeArrowheads="1"/>
          </p:cNvSpPr>
          <p:nvPr>
            <p:ph type="dt" sz="quarter" idx="10"/>
          </p:nvPr>
        </p:nvSpPr>
        <p:spPr/>
        <p:txBody>
          <a:bodyPr/>
          <a:lstStyle>
            <a:lvl1pPr>
              <a:defRPr>
                <a:solidFill>
                  <a:schemeClr val="bg1"/>
                </a:solidFill>
              </a:defRPr>
            </a:lvl1pPr>
          </a:lstStyle>
          <a:p>
            <a:pPr>
              <a:defRPr/>
            </a:pPr>
            <a:endParaRPr lang="en-US" dirty="0"/>
          </a:p>
        </p:txBody>
      </p:sp>
      <p:sp>
        <p:nvSpPr>
          <p:cNvPr id="5" name="Rectangle 143"/>
          <p:cNvSpPr>
            <a:spLocks noGrp="1" noChangeArrowheads="1"/>
          </p:cNvSpPr>
          <p:nvPr>
            <p:ph type="ftr" sz="quarter" idx="11"/>
          </p:nvPr>
        </p:nvSpPr>
        <p:spPr/>
        <p:txBody>
          <a:bodyPr/>
          <a:lstStyle>
            <a:lvl1pPr>
              <a:defRPr>
                <a:solidFill>
                  <a:schemeClr val="bg1"/>
                </a:solidFill>
              </a:defRPr>
            </a:lvl1pPr>
          </a:lstStyle>
          <a:p>
            <a:pPr>
              <a:defRPr/>
            </a:pPr>
            <a:endParaRPr lang="en-US" dirty="0"/>
          </a:p>
        </p:txBody>
      </p:sp>
      <p:sp>
        <p:nvSpPr>
          <p:cNvPr id="6" name="Rectangle 144"/>
          <p:cNvSpPr>
            <a:spLocks noGrp="1" noChangeArrowheads="1"/>
          </p:cNvSpPr>
          <p:nvPr>
            <p:ph type="sldNum" sz="quarter" idx="12"/>
          </p:nvPr>
        </p:nvSpPr>
        <p:spPr/>
        <p:txBody>
          <a:bodyPr/>
          <a:lstStyle>
            <a:lvl1pPr>
              <a:defRPr>
                <a:solidFill>
                  <a:schemeClr val="bg1"/>
                </a:solidFill>
              </a:defRPr>
            </a:lvl1pPr>
          </a:lstStyle>
          <a:p>
            <a:pPr>
              <a:defRPr/>
            </a:pPr>
            <a:fld id="{6B853D79-6276-4538-9AD7-5DCDE31C9808}"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2"/>
          <p:cNvSpPr>
            <a:spLocks noGrp="1" noChangeArrowheads="1"/>
          </p:cNvSpPr>
          <p:nvPr>
            <p:ph type="dt" sz="quarter" idx="10"/>
          </p:nvPr>
        </p:nvSpPr>
        <p:spPr>
          <a:ln/>
        </p:spPr>
        <p:txBody>
          <a:bodyPr/>
          <a:lstStyle>
            <a:lvl1pPr>
              <a:defRPr/>
            </a:lvl1pPr>
          </a:lstStyle>
          <a:p>
            <a:pPr>
              <a:defRPr/>
            </a:pPr>
            <a:endParaRPr lang="en-US" dirty="0"/>
          </a:p>
        </p:txBody>
      </p:sp>
      <p:sp>
        <p:nvSpPr>
          <p:cNvPr id="5" name="Rectangle 14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44"/>
          <p:cNvSpPr>
            <a:spLocks noGrp="1" noChangeArrowheads="1"/>
          </p:cNvSpPr>
          <p:nvPr>
            <p:ph type="sldNum" sz="quarter" idx="12"/>
          </p:nvPr>
        </p:nvSpPr>
        <p:spPr>
          <a:ln/>
        </p:spPr>
        <p:txBody>
          <a:bodyPr/>
          <a:lstStyle>
            <a:lvl1pPr>
              <a:defRPr/>
            </a:lvl1pPr>
          </a:lstStyle>
          <a:p>
            <a:pPr>
              <a:defRPr/>
            </a:pPr>
            <a:fld id="{C2AA1DD9-D652-43A2-A1AF-632C497BB45E}"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381000"/>
            <a:ext cx="20002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381000"/>
            <a:ext cx="58483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2"/>
          <p:cNvSpPr>
            <a:spLocks noGrp="1" noChangeArrowheads="1"/>
          </p:cNvSpPr>
          <p:nvPr>
            <p:ph type="dt" sz="quarter" idx="10"/>
          </p:nvPr>
        </p:nvSpPr>
        <p:spPr>
          <a:ln/>
        </p:spPr>
        <p:txBody>
          <a:bodyPr/>
          <a:lstStyle>
            <a:lvl1pPr>
              <a:defRPr/>
            </a:lvl1pPr>
          </a:lstStyle>
          <a:p>
            <a:pPr>
              <a:defRPr/>
            </a:pPr>
            <a:endParaRPr lang="en-US" dirty="0"/>
          </a:p>
        </p:txBody>
      </p:sp>
      <p:sp>
        <p:nvSpPr>
          <p:cNvPr id="5" name="Rectangle 14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44"/>
          <p:cNvSpPr>
            <a:spLocks noGrp="1" noChangeArrowheads="1"/>
          </p:cNvSpPr>
          <p:nvPr>
            <p:ph type="sldNum" sz="quarter" idx="12"/>
          </p:nvPr>
        </p:nvSpPr>
        <p:spPr>
          <a:ln/>
        </p:spPr>
        <p:txBody>
          <a:bodyPr/>
          <a:lstStyle>
            <a:lvl1pPr>
              <a:defRPr/>
            </a:lvl1pPr>
          </a:lstStyle>
          <a:p>
            <a:pPr>
              <a:defRPr/>
            </a:pPr>
            <a:fld id="{7282F671-9B32-4AC8-97FE-0A2970997EAF}"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01000" cy="11572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600200"/>
            <a:ext cx="39243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10100" y="1600200"/>
            <a:ext cx="3924300" cy="4572000"/>
          </a:xfrm>
        </p:spPr>
        <p:txBody>
          <a:bodyPr/>
          <a:lstStyle/>
          <a:p>
            <a:pPr lvl="0"/>
            <a:r>
              <a:rPr lang="en-US" noProof="0" dirty="0" smtClean="0"/>
              <a:t>Click icon to add clip art</a:t>
            </a:r>
            <a:endParaRPr lang="en-US" noProof="0" dirty="0"/>
          </a:p>
        </p:txBody>
      </p:sp>
      <p:sp>
        <p:nvSpPr>
          <p:cNvPr id="5" name="Rectangle 142"/>
          <p:cNvSpPr>
            <a:spLocks noGrp="1" noChangeArrowheads="1"/>
          </p:cNvSpPr>
          <p:nvPr>
            <p:ph type="dt" sz="quarter" idx="10"/>
          </p:nvPr>
        </p:nvSpPr>
        <p:spPr>
          <a:ln/>
        </p:spPr>
        <p:txBody>
          <a:bodyPr/>
          <a:lstStyle>
            <a:lvl1pPr>
              <a:defRPr/>
            </a:lvl1pPr>
          </a:lstStyle>
          <a:p>
            <a:pPr>
              <a:defRPr/>
            </a:pPr>
            <a:endParaRPr lang="en-US" dirty="0"/>
          </a:p>
        </p:txBody>
      </p:sp>
      <p:sp>
        <p:nvSpPr>
          <p:cNvPr id="6" name="Rectangle 14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44"/>
          <p:cNvSpPr>
            <a:spLocks noGrp="1" noChangeArrowheads="1"/>
          </p:cNvSpPr>
          <p:nvPr>
            <p:ph type="sldNum" sz="quarter" idx="12"/>
          </p:nvPr>
        </p:nvSpPr>
        <p:spPr>
          <a:ln/>
        </p:spPr>
        <p:txBody>
          <a:bodyPr/>
          <a:lstStyle>
            <a:lvl1pPr>
              <a:defRPr/>
            </a:lvl1pPr>
          </a:lstStyle>
          <a:p>
            <a:pPr>
              <a:defRPr/>
            </a:pPr>
            <a:fld id="{D7BF109F-919D-4C04-9066-C029A8BFBF3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2"/>
          <p:cNvSpPr>
            <a:spLocks noGrp="1" noChangeArrowheads="1"/>
          </p:cNvSpPr>
          <p:nvPr>
            <p:ph type="dt" sz="quarter" idx="10"/>
          </p:nvPr>
        </p:nvSpPr>
        <p:spPr>
          <a:ln/>
        </p:spPr>
        <p:txBody>
          <a:bodyPr/>
          <a:lstStyle>
            <a:lvl1pPr>
              <a:defRPr/>
            </a:lvl1pPr>
          </a:lstStyle>
          <a:p>
            <a:pPr>
              <a:defRPr/>
            </a:pPr>
            <a:endParaRPr lang="en-US" dirty="0"/>
          </a:p>
        </p:txBody>
      </p:sp>
      <p:sp>
        <p:nvSpPr>
          <p:cNvPr id="5" name="Rectangle 14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44"/>
          <p:cNvSpPr>
            <a:spLocks noGrp="1" noChangeArrowheads="1"/>
          </p:cNvSpPr>
          <p:nvPr>
            <p:ph type="sldNum" sz="quarter" idx="12"/>
          </p:nvPr>
        </p:nvSpPr>
        <p:spPr>
          <a:ln/>
        </p:spPr>
        <p:txBody>
          <a:bodyPr/>
          <a:lstStyle>
            <a:lvl1pPr>
              <a:defRPr/>
            </a:lvl1pPr>
          </a:lstStyle>
          <a:p>
            <a:pPr>
              <a:defRPr/>
            </a:pPr>
            <a:fld id="{3A1581D0-664B-4F79-A7C2-31DAF3C3B6B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2"/>
          <p:cNvSpPr>
            <a:spLocks noGrp="1" noChangeArrowheads="1"/>
          </p:cNvSpPr>
          <p:nvPr>
            <p:ph type="dt" sz="quarter" idx="10"/>
          </p:nvPr>
        </p:nvSpPr>
        <p:spPr>
          <a:ln/>
        </p:spPr>
        <p:txBody>
          <a:bodyPr/>
          <a:lstStyle>
            <a:lvl1pPr>
              <a:defRPr/>
            </a:lvl1pPr>
          </a:lstStyle>
          <a:p>
            <a:pPr>
              <a:defRPr/>
            </a:pPr>
            <a:endParaRPr lang="en-US" dirty="0"/>
          </a:p>
        </p:txBody>
      </p:sp>
      <p:sp>
        <p:nvSpPr>
          <p:cNvPr id="5" name="Rectangle 14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44"/>
          <p:cNvSpPr>
            <a:spLocks noGrp="1" noChangeArrowheads="1"/>
          </p:cNvSpPr>
          <p:nvPr>
            <p:ph type="sldNum" sz="quarter" idx="12"/>
          </p:nvPr>
        </p:nvSpPr>
        <p:spPr>
          <a:ln/>
        </p:spPr>
        <p:txBody>
          <a:bodyPr/>
          <a:lstStyle>
            <a:lvl1pPr>
              <a:defRPr/>
            </a:lvl1pPr>
          </a:lstStyle>
          <a:p>
            <a:pPr>
              <a:defRPr/>
            </a:pPr>
            <a:fld id="{77486D90-6977-4D92-A193-9C1391B0756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00200"/>
            <a:ext cx="3924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600200"/>
            <a:ext cx="3924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2"/>
          <p:cNvSpPr>
            <a:spLocks noGrp="1" noChangeArrowheads="1"/>
          </p:cNvSpPr>
          <p:nvPr>
            <p:ph type="dt" sz="quarter" idx="10"/>
          </p:nvPr>
        </p:nvSpPr>
        <p:spPr>
          <a:ln/>
        </p:spPr>
        <p:txBody>
          <a:bodyPr/>
          <a:lstStyle>
            <a:lvl1pPr>
              <a:defRPr/>
            </a:lvl1pPr>
          </a:lstStyle>
          <a:p>
            <a:pPr>
              <a:defRPr/>
            </a:pPr>
            <a:endParaRPr lang="en-US" dirty="0"/>
          </a:p>
        </p:txBody>
      </p:sp>
      <p:sp>
        <p:nvSpPr>
          <p:cNvPr id="6" name="Rectangle 14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44"/>
          <p:cNvSpPr>
            <a:spLocks noGrp="1" noChangeArrowheads="1"/>
          </p:cNvSpPr>
          <p:nvPr>
            <p:ph type="sldNum" sz="quarter" idx="12"/>
          </p:nvPr>
        </p:nvSpPr>
        <p:spPr>
          <a:ln/>
        </p:spPr>
        <p:txBody>
          <a:bodyPr/>
          <a:lstStyle>
            <a:lvl1pPr>
              <a:defRPr/>
            </a:lvl1pPr>
          </a:lstStyle>
          <a:p>
            <a:pPr>
              <a:defRPr/>
            </a:pPr>
            <a:fld id="{3E7DF2C2-4B33-42CD-B08F-57432B75120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2"/>
          <p:cNvSpPr>
            <a:spLocks noGrp="1" noChangeArrowheads="1"/>
          </p:cNvSpPr>
          <p:nvPr>
            <p:ph type="dt" sz="quarter" idx="10"/>
          </p:nvPr>
        </p:nvSpPr>
        <p:spPr>
          <a:ln/>
        </p:spPr>
        <p:txBody>
          <a:bodyPr/>
          <a:lstStyle>
            <a:lvl1pPr>
              <a:defRPr/>
            </a:lvl1pPr>
          </a:lstStyle>
          <a:p>
            <a:pPr>
              <a:defRPr/>
            </a:pPr>
            <a:endParaRPr lang="en-US" dirty="0"/>
          </a:p>
        </p:txBody>
      </p:sp>
      <p:sp>
        <p:nvSpPr>
          <p:cNvPr id="8" name="Rectangle 143"/>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144"/>
          <p:cNvSpPr>
            <a:spLocks noGrp="1" noChangeArrowheads="1"/>
          </p:cNvSpPr>
          <p:nvPr>
            <p:ph type="sldNum" sz="quarter" idx="12"/>
          </p:nvPr>
        </p:nvSpPr>
        <p:spPr>
          <a:ln/>
        </p:spPr>
        <p:txBody>
          <a:bodyPr/>
          <a:lstStyle>
            <a:lvl1pPr>
              <a:defRPr/>
            </a:lvl1pPr>
          </a:lstStyle>
          <a:p>
            <a:pPr>
              <a:defRPr/>
            </a:pPr>
            <a:fld id="{655742F8-C1E2-4595-B6ED-B5AA817E086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2"/>
          <p:cNvSpPr>
            <a:spLocks noGrp="1" noChangeArrowheads="1"/>
          </p:cNvSpPr>
          <p:nvPr>
            <p:ph type="dt" sz="quarter" idx="10"/>
          </p:nvPr>
        </p:nvSpPr>
        <p:spPr>
          <a:ln/>
        </p:spPr>
        <p:txBody>
          <a:bodyPr/>
          <a:lstStyle>
            <a:lvl1pPr>
              <a:defRPr/>
            </a:lvl1pPr>
          </a:lstStyle>
          <a:p>
            <a:pPr>
              <a:defRPr/>
            </a:pPr>
            <a:endParaRPr lang="en-US" dirty="0"/>
          </a:p>
        </p:txBody>
      </p:sp>
      <p:sp>
        <p:nvSpPr>
          <p:cNvPr id="4" name="Rectangle 143"/>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144"/>
          <p:cNvSpPr>
            <a:spLocks noGrp="1" noChangeArrowheads="1"/>
          </p:cNvSpPr>
          <p:nvPr>
            <p:ph type="sldNum" sz="quarter" idx="12"/>
          </p:nvPr>
        </p:nvSpPr>
        <p:spPr>
          <a:ln/>
        </p:spPr>
        <p:txBody>
          <a:bodyPr/>
          <a:lstStyle>
            <a:lvl1pPr>
              <a:defRPr/>
            </a:lvl1pPr>
          </a:lstStyle>
          <a:p>
            <a:pPr>
              <a:defRPr/>
            </a:pPr>
            <a:fld id="{A446F529-8154-4E5A-B148-FF4BD78F59E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2"/>
          <p:cNvSpPr>
            <a:spLocks noGrp="1" noChangeArrowheads="1"/>
          </p:cNvSpPr>
          <p:nvPr>
            <p:ph type="dt" sz="quarter" idx="10"/>
          </p:nvPr>
        </p:nvSpPr>
        <p:spPr>
          <a:ln/>
        </p:spPr>
        <p:txBody>
          <a:bodyPr/>
          <a:lstStyle>
            <a:lvl1pPr>
              <a:defRPr/>
            </a:lvl1pPr>
          </a:lstStyle>
          <a:p>
            <a:pPr>
              <a:defRPr/>
            </a:pPr>
            <a:endParaRPr lang="en-US" dirty="0"/>
          </a:p>
        </p:txBody>
      </p:sp>
      <p:sp>
        <p:nvSpPr>
          <p:cNvPr id="3" name="Rectangle 143"/>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144"/>
          <p:cNvSpPr>
            <a:spLocks noGrp="1" noChangeArrowheads="1"/>
          </p:cNvSpPr>
          <p:nvPr>
            <p:ph type="sldNum" sz="quarter" idx="12"/>
          </p:nvPr>
        </p:nvSpPr>
        <p:spPr>
          <a:ln/>
        </p:spPr>
        <p:txBody>
          <a:bodyPr/>
          <a:lstStyle>
            <a:lvl1pPr>
              <a:defRPr/>
            </a:lvl1pPr>
          </a:lstStyle>
          <a:p>
            <a:pPr>
              <a:defRPr/>
            </a:pPr>
            <a:fld id="{F4B201BE-97AF-4022-A570-007F3A84D41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2"/>
          <p:cNvSpPr>
            <a:spLocks noGrp="1" noChangeArrowheads="1"/>
          </p:cNvSpPr>
          <p:nvPr>
            <p:ph type="dt" sz="quarter" idx="10"/>
          </p:nvPr>
        </p:nvSpPr>
        <p:spPr>
          <a:ln/>
        </p:spPr>
        <p:txBody>
          <a:bodyPr/>
          <a:lstStyle>
            <a:lvl1pPr>
              <a:defRPr/>
            </a:lvl1pPr>
          </a:lstStyle>
          <a:p>
            <a:pPr>
              <a:defRPr/>
            </a:pPr>
            <a:endParaRPr lang="en-US" dirty="0"/>
          </a:p>
        </p:txBody>
      </p:sp>
      <p:sp>
        <p:nvSpPr>
          <p:cNvPr id="6" name="Rectangle 14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44"/>
          <p:cNvSpPr>
            <a:spLocks noGrp="1" noChangeArrowheads="1"/>
          </p:cNvSpPr>
          <p:nvPr>
            <p:ph type="sldNum" sz="quarter" idx="12"/>
          </p:nvPr>
        </p:nvSpPr>
        <p:spPr>
          <a:ln/>
        </p:spPr>
        <p:txBody>
          <a:bodyPr/>
          <a:lstStyle>
            <a:lvl1pPr>
              <a:defRPr/>
            </a:lvl1pPr>
          </a:lstStyle>
          <a:p>
            <a:pPr>
              <a:defRPr/>
            </a:pPr>
            <a:fld id="{D12D16E2-7904-4A62-BAE5-D206C2B40C4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2"/>
          <p:cNvSpPr>
            <a:spLocks noGrp="1" noChangeArrowheads="1"/>
          </p:cNvSpPr>
          <p:nvPr>
            <p:ph type="dt" sz="quarter" idx="10"/>
          </p:nvPr>
        </p:nvSpPr>
        <p:spPr>
          <a:ln/>
        </p:spPr>
        <p:txBody>
          <a:bodyPr/>
          <a:lstStyle>
            <a:lvl1pPr>
              <a:defRPr/>
            </a:lvl1pPr>
          </a:lstStyle>
          <a:p>
            <a:pPr>
              <a:defRPr/>
            </a:pPr>
            <a:endParaRPr lang="en-US" dirty="0"/>
          </a:p>
        </p:txBody>
      </p:sp>
      <p:sp>
        <p:nvSpPr>
          <p:cNvPr id="6" name="Rectangle 14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44"/>
          <p:cNvSpPr>
            <a:spLocks noGrp="1" noChangeArrowheads="1"/>
          </p:cNvSpPr>
          <p:nvPr>
            <p:ph type="sldNum" sz="quarter" idx="12"/>
          </p:nvPr>
        </p:nvSpPr>
        <p:spPr>
          <a:ln/>
        </p:spPr>
        <p:txBody>
          <a:bodyPr/>
          <a:lstStyle>
            <a:lvl1pPr>
              <a:defRPr/>
            </a:lvl1pPr>
          </a:lstStyle>
          <a:p>
            <a:pPr>
              <a:defRPr/>
            </a:pPr>
            <a:fld id="{575140AB-000C-4969-B8BE-D9A6FF3D1EF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8674" name="Rectangle 137"/>
          <p:cNvSpPr>
            <a:spLocks noGrp="1" noChangeArrowheads="1"/>
          </p:cNvSpPr>
          <p:nvPr>
            <p:ph type="title"/>
          </p:nvPr>
        </p:nvSpPr>
        <p:spPr bwMode="auto">
          <a:xfrm>
            <a:off x="533400" y="381000"/>
            <a:ext cx="8001000" cy="11572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8675" name="Rectangle 138"/>
          <p:cNvSpPr>
            <a:spLocks noGrp="1" noChangeArrowheads="1"/>
          </p:cNvSpPr>
          <p:nvPr>
            <p:ph type="body" idx="1"/>
          </p:nvPr>
        </p:nvSpPr>
        <p:spPr bwMode="auto">
          <a:xfrm>
            <a:off x="533400" y="1600200"/>
            <a:ext cx="8001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6398" name="Rectangle 142"/>
          <p:cNvSpPr>
            <a:spLocks noGrp="1" noChangeArrowheads="1"/>
          </p:cNvSpPr>
          <p:nvPr>
            <p:ph type="dt" sz="quarter" idx="2"/>
          </p:nvPr>
        </p:nvSpPr>
        <p:spPr bwMode="auto">
          <a:xfrm>
            <a:off x="228600" y="6324600"/>
            <a:ext cx="16764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rgbClr val="000000"/>
                </a:solidFill>
                <a:latin typeface="+mn-lt"/>
              </a:defRPr>
            </a:lvl1pPr>
          </a:lstStyle>
          <a:p>
            <a:pPr>
              <a:defRPr/>
            </a:pPr>
            <a:endParaRPr lang="en-US" dirty="0"/>
          </a:p>
        </p:txBody>
      </p:sp>
      <p:sp>
        <p:nvSpPr>
          <p:cNvPr id="96399" name="Rectangle 143"/>
          <p:cNvSpPr>
            <a:spLocks noGrp="1" noChangeArrowheads="1"/>
          </p:cNvSpPr>
          <p:nvPr>
            <p:ph type="ftr" sz="quarter" idx="3"/>
          </p:nvPr>
        </p:nvSpPr>
        <p:spPr bwMode="auto">
          <a:xfrm>
            <a:off x="2057400" y="6324600"/>
            <a:ext cx="28956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rgbClr val="000000"/>
                </a:solidFill>
                <a:latin typeface="+mn-lt"/>
              </a:defRPr>
            </a:lvl1pPr>
          </a:lstStyle>
          <a:p>
            <a:pPr>
              <a:defRPr/>
            </a:pPr>
            <a:endParaRPr lang="en-US" dirty="0"/>
          </a:p>
        </p:txBody>
      </p:sp>
      <p:sp>
        <p:nvSpPr>
          <p:cNvPr id="96400" name="Rectangle 144"/>
          <p:cNvSpPr>
            <a:spLocks noGrp="1" noChangeArrowheads="1"/>
          </p:cNvSpPr>
          <p:nvPr>
            <p:ph type="sldNum" sz="quarter" idx="4"/>
          </p:nvPr>
        </p:nvSpPr>
        <p:spPr bwMode="auto">
          <a:xfrm>
            <a:off x="7772400" y="6324600"/>
            <a:ext cx="10668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latin typeface="+mn-lt"/>
              </a:defRPr>
            </a:lvl1pPr>
          </a:lstStyle>
          <a:p>
            <a:pPr>
              <a:defRPr/>
            </a:pPr>
            <a:fld id="{CBF68E01-3BF9-46F8-B281-93BA36A5583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2" r:id="rId2"/>
    <p:sldLayoutId id="2147483671" r:id="rId3"/>
    <p:sldLayoutId id="2147483670" r:id="rId4"/>
    <p:sldLayoutId id="2147483669" r:id="rId5"/>
    <p:sldLayoutId id="2147483668" r:id="rId6"/>
    <p:sldLayoutId id="2147483667" r:id="rId7"/>
    <p:sldLayoutId id="2147483666" r:id="rId8"/>
    <p:sldLayoutId id="2147483665" r:id="rId9"/>
    <p:sldLayoutId id="2147483664" r:id="rId10"/>
    <p:sldLayoutId id="2147483663" r:id="rId11"/>
    <p:sldLayoutId id="2147483662" r:id="rId12"/>
  </p:sldLayoutIdLst>
  <p:txStyles>
    <p:titleStyle>
      <a:lvl1pPr algn="l" rtl="0" fontAlgn="base">
        <a:spcBef>
          <a:spcPct val="0"/>
        </a:spcBef>
        <a:spcAft>
          <a:spcPct val="0"/>
        </a:spcAft>
        <a:defRPr sz="3200" b="1">
          <a:solidFill>
            <a:srgbClr val="000000"/>
          </a:solidFill>
          <a:latin typeface="+mj-lt"/>
          <a:ea typeface="+mj-ea"/>
          <a:cs typeface="+mj-cs"/>
        </a:defRPr>
      </a:lvl1pPr>
      <a:lvl2pPr algn="l" rtl="0" fontAlgn="base">
        <a:spcBef>
          <a:spcPct val="0"/>
        </a:spcBef>
        <a:spcAft>
          <a:spcPct val="0"/>
        </a:spcAft>
        <a:defRPr sz="3200" b="1">
          <a:solidFill>
            <a:srgbClr val="000000"/>
          </a:solidFill>
          <a:latin typeface="Century Gothic" pitchFamily="34" charset="0"/>
        </a:defRPr>
      </a:lvl2pPr>
      <a:lvl3pPr algn="l" rtl="0" fontAlgn="base">
        <a:spcBef>
          <a:spcPct val="0"/>
        </a:spcBef>
        <a:spcAft>
          <a:spcPct val="0"/>
        </a:spcAft>
        <a:defRPr sz="3200" b="1">
          <a:solidFill>
            <a:srgbClr val="000000"/>
          </a:solidFill>
          <a:latin typeface="Century Gothic" pitchFamily="34" charset="0"/>
        </a:defRPr>
      </a:lvl3pPr>
      <a:lvl4pPr algn="l" rtl="0" fontAlgn="base">
        <a:spcBef>
          <a:spcPct val="0"/>
        </a:spcBef>
        <a:spcAft>
          <a:spcPct val="0"/>
        </a:spcAft>
        <a:defRPr sz="3200" b="1">
          <a:solidFill>
            <a:srgbClr val="000000"/>
          </a:solidFill>
          <a:latin typeface="Century Gothic" pitchFamily="34" charset="0"/>
        </a:defRPr>
      </a:lvl4pPr>
      <a:lvl5pPr algn="l" rtl="0" fontAlgn="base">
        <a:spcBef>
          <a:spcPct val="0"/>
        </a:spcBef>
        <a:spcAft>
          <a:spcPct val="0"/>
        </a:spcAft>
        <a:defRPr sz="3200" b="1">
          <a:solidFill>
            <a:srgbClr val="000000"/>
          </a:solidFill>
          <a:latin typeface="Century Gothic" pitchFamily="34" charset="0"/>
        </a:defRPr>
      </a:lvl5pPr>
      <a:lvl6pPr marL="457200" algn="l" rtl="0" eaLnBrk="1" fontAlgn="base" hangingPunct="1">
        <a:spcBef>
          <a:spcPct val="0"/>
        </a:spcBef>
        <a:spcAft>
          <a:spcPct val="0"/>
        </a:spcAft>
        <a:defRPr sz="3200" b="1">
          <a:solidFill>
            <a:srgbClr val="000000"/>
          </a:solidFill>
          <a:latin typeface="Century Gothic" pitchFamily="34" charset="0"/>
        </a:defRPr>
      </a:lvl6pPr>
      <a:lvl7pPr marL="914400" algn="l" rtl="0" eaLnBrk="1" fontAlgn="base" hangingPunct="1">
        <a:spcBef>
          <a:spcPct val="0"/>
        </a:spcBef>
        <a:spcAft>
          <a:spcPct val="0"/>
        </a:spcAft>
        <a:defRPr sz="3200" b="1">
          <a:solidFill>
            <a:srgbClr val="000000"/>
          </a:solidFill>
          <a:latin typeface="Century Gothic" pitchFamily="34" charset="0"/>
        </a:defRPr>
      </a:lvl7pPr>
      <a:lvl8pPr marL="1371600" algn="l" rtl="0" eaLnBrk="1" fontAlgn="base" hangingPunct="1">
        <a:spcBef>
          <a:spcPct val="0"/>
        </a:spcBef>
        <a:spcAft>
          <a:spcPct val="0"/>
        </a:spcAft>
        <a:defRPr sz="3200" b="1">
          <a:solidFill>
            <a:srgbClr val="000000"/>
          </a:solidFill>
          <a:latin typeface="Century Gothic" pitchFamily="34" charset="0"/>
        </a:defRPr>
      </a:lvl8pPr>
      <a:lvl9pPr marL="1828800" algn="l" rtl="0" eaLnBrk="1" fontAlgn="base" hangingPunct="1">
        <a:spcBef>
          <a:spcPct val="0"/>
        </a:spcBef>
        <a:spcAft>
          <a:spcPct val="0"/>
        </a:spcAft>
        <a:defRPr sz="3200" b="1">
          <a:solidFill>
            <a:srgbClr val="000000"/>
          </a:solidFill>
          <a:latin typeface="Century Gothic" pitchFamily="34" charset="0"/>
        </a:defRPr>
      </a:lvl9pPr>
    </p:titleStyle>
    <p:bodyStyle>
      <a:lvl1pPr marL="342900" indent="-342900" algn="l" rtl="0" fontAlgn="base">
        <a:spcBef>
          <a:spcPct val="40000"/>
        </a:spcBef>
        <a:spcAft>
          <a:spcPct val="0"/>
        </a:spcAft>
        <a:buClr>
          <a:srgbClr val="000000"/>
        </a:buClr>
        <a:buChar char="•"/>
        <a:defRPr sz="2400">
          <a:solidFill>
            <a:srgbClr val="000000"/>
          </a:solidFill>
          <a:latin typeface="+mn-lt"/>
          <a:ea typeface="+mn-ea"/>
          <a:cs typeface="+mn-cs"/>
        </a:defRPr>
      </a:lvl1pPr>
      <a:lvl2pPr marL="742950" indent="-285750" algn="l" rtl="0" fontAlgn="base">
        <a:spcBef>
          <a:spcPct val="20000"/>
        </a:spcBef>
        <a:spcAft>
          <a:spcPct val="0"/>
        </a:spcAft>
        <a:buClr>
          <a:srgbClr val="000000"/>
        </a:buClr>
        <a:buFont typeface="Century Gothic" pitchFamily="34" charset="0"/>
        <a:buChar char="−"/>
        <a:defRPr sz="2200">
          <a:solidFill>
            <a:srgbClr val="000000"/>
          </a:solidFill>
          <a:latin typeface="+mn-lt"/>
        </a:defRPr>
      </a:lvl2pPr>
      <a:lvl3pPr marL="1143000" indent="-228600" algn="l" rtl="0" fontAlgn="base">
        <a:spcBef>
          <a:spcPct val="20000"/>
        </a:spcBef>
        <a:spcAft>
          <a:spcPct val="0"/>
        </a:spcAft>
        <a:buClr>
          <a:srgbClr val="000000"/>
        </a:buClr>
        <a:buChar char="•"/>
        <a:defRPr sz="2000">
          <a:solidFill>
            <a:srgbClr val="000000"/>
          </a:solidFill>
          <a:latin typeface="+mn-lt"/>
        </a:defRPr>
      </a:lvl3pPr>
      <a:lvl4pPr marL="1600200" indent="-228600" algn="l" rtl="0" fontAlgn="base">
        <a:spcBef>
          <a:spcPct val="20000"/>
        </a:spcBef>
        <a:spcAft>
          <a:spcPct val="0"/>
        </a:spcAft>
        <a:buClr>
          <a:srgbClr val="000000"/>
        </a:buClr>
        <a:buFont typeface="Century Gothic" pitchFamily="34" charset="0"/>
        <a:buChar char="−"/>
        <a:defRPr>
          <a:solidFill>
            <a:srgbClr val="000000"/>
          </a:solidFill>
          <a:latin typeface="+mn-lt"/>
        </a:defRPr>
      </a:lvl4pPr>
      <a:lvl5pPr marL="2057400" indent="-228600" algn="l" rtl="0" fontAlgn="base">
        <a:spcBef>
          <a:spcPct val="20000"/>
        </a:spcBef>
        <a:spcAft>
          <a:spcPct val="0"/>
        </a:spcAft>
        <a:buClr>
          <a:srgbClr val="000000"/>
        </a:buClr>
        <a:buChar char="•"/>
        <a:defRPr>
          <a:solidFill>
            <a:srgbClr val="000000"/>
          </a:solidFill>
          <a:latin typeface="+mn-lt"/>
        </a:defRPr>
      </a:lvl5pPr>
      <a:lvl6pPr marL="2514600" indent="-228600" algn="l" rtl="0" eaLnBrk="1" fontAlgn="base" hangingPunct="1">
        <a:spcBef>
          <a:spcPct val="20000"/>
        </a:spcBef>
        <a:spcAft>
          <a:spcPct val="0"/>
        </a:spcAft>
        <a:buClr>
          <a:srgbClr val="000000"/>
        </a:buClr>
        <a:buChar char="•"/>
        <a:defRPr>
          <a:solidFill>
            <a:srgbClr val="000000"/>
          </a:solidFill>
          <a:latin typeface="+mn-lt"/>
        </a:defRPr>
      </a:lvl6pPr>
      <a:lvl7pPr marL="2971800" indent="-228600" algn="l" rtl="0" eaLnBrk="1" fontAlgn="base" hangingPunct="1">
        <a:spcBef>
          <a:spcPct val="20000"/>
        </a:spcBef>
        <a:spcAft>
          <a:spcPct val="0"/>
        </a:spcAft>
        <a:buClr>
          <a:srgbClr val="000000"/>
        </a:buClr>
        <a:buChar char="•"/>
        <a:defRPr>
          <a:solidFill>
            <a:srgbClr val="000000"/>
          </a:solidFill>
          <a:latin typeface="+mn-lt"/>
        </a:defRPr>
      </a:lvl7pPr>
      <a:lvl8pPr marL="3429000" indent="-228600" algn="l" rtl="0" eaLnBrk="1" fontAlgn="base" hangingPunct="1">
        <a:spcBef>
          <a:spcPct val="20000"/>
        </a:spcBef>
        <a:spcAft>
          <a:spcPct val="0"/>
        </a:spcAft>
        <a:buClr>
          <a:srgbClr val="000000"/>
        </a:buClr>
        <a:buChar char="•"/>
        <a:defRPr>
          <a:solidFill>
            <a:srgbClr val="000000"/>
          </a:solidFill>
          <a:latin typeface="+mn-lt"/>
        </a:defRPr>
      </a:lvl8pPr>
      <a:lvl9pPr marL="3886200" indent="-228600" algn="l" rtl="0" eaLnBrk="1" fontAlgn="base" hangingPunct="1">
        <a:spcBef>
          <a:spcPct val="20000"/>
        </a:spcBef>
        <a:spcAft>
          <a:spcPct val="0"/>
        </a:spcAft>
        <a:buClr>
          <a:srgbClr val="000000"/>
        </a:buClr>
        <a:buChar char="•"/>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http://www.flrules.com/gateway/ruleNo.asp?id=6A-3.0171"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hyperlink" Target="http://www.offender.fdle.state.fl.us/offender/Search.jsp"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0.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1.emf"/></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www.nasdpts.org/" TargetMode="External"/><Relationship Id="rId2" Type="http://schemas.openxmlformats.org/officeDocument/2006/relationships/hyperlink" Target="mailto:ExecDir@nasdpts.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2"/>
          <p:cNvSpPr>
            <a:spLocks noGrp="1" noChangeArrowheads="1"/>
          </p:cNvSpPr>
          <p:nvPr>
            <p:ph type="subTitle" idx="1"/>
          </p:nvPr>
        </p:nvSpPr>
        <p:spPr>
          <a:xfrm>
            <a:off x="3429000" y="914400"/>
            <a:ext cx="5562600" cy="1219200"/>
          </a:xfrm>
        </p:spPr>
        <p:txBody>
          <a:bodyPr/>
          <a:lstStyle/>
          <a:p>
            <a:pPr>
              <a:lnSpc>
                <a:spcPct val="90000"/>
              </a:lnSpc>
            </a:pPr>
            <a:r>
              <a:rPr lang="en-US" sz="2400" b="1" dirty="0" smtClean="0">
                <a:solidFill>
                  <a:srgbClr val="FFFF00"/>
                </a:solidFill>
                <a:latin typeface="Arial Rounded MT Bold" pitchFamily="34" charset="0"/>
              </a:rPr>
              <a:t>Southeastern States Pupil Transportation Conference</a:t>
            </a:r>
          </a:p>
          <a:p>
            <a:pPr>
              <a:lnSpc>
                <a:spcPct val="90000"/>
              </a:lnSpc>
            </a:pPr>
            <a:r>
              <a:rPr lang="en-US" sz="2400" b="1" dirty="0" smtClean="0">
                <a:solidFill>
                  <a:srgbClr val="FFFF00"/>
                </a:solidFill>
                <a:latin typeface="Arial Rounded MT Bold" pitchFamily="34" charset="0"/>
              </a:rPr>
              <a:t>Charleston, WV  July 10, 2016</a:t>
            </a:r>
          </a:p>
          <a:p>
            <a:pPr>
              <a:lnSpc>
                <a:spcPct val="90000"/>
              </a:lnSpc>
            </a:pPr>
            <a:endParaRPr lang="en-US" dirty="0" smtClean="0">
              <a:latin typeface="Arial Rounded MT Bold" pitchFamily="34" charset="0"/>
            </a:endParaRPr>
          </a:p>
        </p:txBody>
      </p:sp>
      <p:sp>
        <p:nvSpPr>
          <p:cNvPr id="99341" name="Rectangle 13"/>
          <p:cNvSpPr>
            <a:spLocks noGrp="1" noChangeArrowheads="1"/>
          </p:cNvSpPr>
          <p:nvPr>
            <p:ph type="ctrTitle"/>
          </p:nvPr>
        </p:nvSpPr>
        <p:spPr>
          <a:xfrm>
            <a:off x="838200" y="2971800"/>
            <a:ext cx="8305800" cy="990600"/>
          </a:xfrm>
        </p:spPr>
        <p:txBody>
          <a:bodyPr/>
          <a:lstStyle/>
          <a:p>
            <a:pPr>
              <a:defRPr/>
            </a:pPr>
            <a:r>
              <a:rPr lang="en-US" sz="4400" dirty="0" smtClean="0">
                <a:effectLst>
                  <a:outerShdw blurRad="38100" dist="38100" dir="2700000" algn="tl">
                    <a:srgbClr val="000000">
                      <a:alpha val="43137"/>
                    </a:srgbClr>
                  </a:outerShdw>
                </a:effectLst>
              </a:rPr>
              <a:t>New Director Expectations</a:t>
            </a:r>
            <a:endParaRPr lang="en-US" sz="3400" i="1" dirty="0">
              <a:effectLst>
                <a:outerShdw blurRad="38100" dist="38100" dir="2700000" algn="tl">
                  <a:srgbClr val="000000">
                    <a:alpha val="43137"/>
                  </a:srgbClr>
                </a:outerShdw>
              </a:effectLst>
            </a:endParaRPr>
          </a:p>
        </p:txBody>
      </p:sp>
      <p:sp>
        <p:nvSpPr>
          <p:cNvPr id="16387" name="TextBox 5"/>
          <p:cNvSpPr txBox="1">
            <a:spLocks noChangeArrowheads="1"/>
          </p:cNvSpPr>
          <p:nvPr/>
        </p:nvSpPr>
        <p:spPr bwMode="auto">
          <a:xfrm>
            <a:off x="152400" y="4876800"/>
            <a:ext cx="5791200" cy="1077218"/>
          </a:xfrm>
          <a:prstGeom prst="rect">
            <a:avLst/>
          </a:prstGeom>
          <a:noFill/>
          <a:ln w="9525">
            <a:noFill/>
            <a:miter lim="800000"/>
            <a:headEnd/>
            <a:tailEnd/>
          </a:ln>
        </p:spPr>
        <p:txBody>
          <a:bodyPr>
            <a:spAutoFit/>
          </a:bodyPr>
          <a:lstStyle/>
          <a:p>
            <a:pPr algn="ctr" eaLnBrk="0" hangingPunct="0"/>
            <a:r>
              <a:rPr lang="en-US" sz="1400" dirty="0">
                <a:solidFill>
                  <a:srgbClr val="FFFF00"/>
                </a:solidFill>
              </a:rPr>
              <a:t>Presented By:</a:t>
            </a:r>
          </a:p>
          <a:p>
            <a:pPr algn="ctr" eaLnBrk="0" hangingPunct="0"/>
            <a:endParaRPr lang="en-US" sz="1400" dirty="0">
              <a:solidFill>
                <a:srgbClr val="FFFF00"/>
              </a:solidFill>
            </a:endParaRPr>
          </a:p>
          <a:p>
            <a:pPr algn="ctr" eaLnBrk="0" hangingPunct="0"/>
            <a:r>
              <a:rPr lang="en-US" dirty="0" smtClean="0">
                <a:solidFill>
                  <a:srgbClr val="FFFF00"/>
                </a:solidFill>
              </a:rPr>
              <a:t>Charlie Hood, Executive Director</a:t>
            </a:r>
          </a:p>
          <a:p>
            <a:pPr algn="ctr" eaLnBrk="0" hangingPunct="0"/>
            <a:r>
              <a:rPr lang="en-US" dirty="0" smtClean="0">
                <a:solidFill>
                  <a:srgbClr val="FFFF00"/>
                </a:solidFill>
              </a:rPr>
              <a:t>NASDPTS</a:t>
            </a:r>
            <a:endParaRPr lang="en-US" dirty="0">
              <a:solidFill>
                <a:srgbClr val="FFFF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91467"/>
            <a:ext cx="1933845" cy="217200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001000" cy="700088"/>
          </a:xfrm>
        </p:spPr>
        <p:txBody>
          <a:bodyPr/>
          <a:lstStyle/>
          <a:p>
            <a:pPr algn="ctr"/>
            <a:r>
              <a:rPr lang="en-US" sz="4000" dirty="0" smtClean="0"/>
              <a:t>Meetings and Relationships</a:t>
            </a:r>
            <a:endParaRPr lang="en-US" sz="4000" dirty="0"/>
          </a:p>
        </p:txBody>
      </p:sp>
      <p:sp>
        <p:nvSpPr>
          <p:cNvPr id="3" name="Content Placeholder 2"/>
          <p:cNvSpPr>
            <a:spLocks noGrp="1"/>
          </p:cNvSpPr>
          <p:nvPr>
            <p:ph idx="1"/>
          </p:nvPr>
        </p:nvSpPr>
        <p:spPr>
          <a:xfrm>
            <a:off x="533400" y="1600200"/>
            <a:ext cx="8229600" cy="4572000"/>
          </a:xfrm>
        </p:spPr>
        <p:txBody>
          <a:bodyPr/>
          <a:lstStyle/>
          <a:p>
            <a:pPr lvl="1">
              <a:buFont typeface="Arial" panose="020B0604020202020204" pitchFamily="34" charset="0"/>
              <a:buChar char="•"/>
            </a:pPr>
            <a:r>
              <a:rPr lang="en-US" sz="3400" dirty="0" smtClean="0"/>
              <a:t>Dept. of Children and Families</a:t>
            </a:r>
          </a:p>
          <a:p>
            <a:pPr lvl="1">
              <a:buFont typeface="Arial" panose="020B0604020202020204" pitchFamily="34" charset="0"/>
              <a:buChar char="•"/>
            </a:pPr>
            <a:r>
              <a:rPr lang="en-US" sz="3400" dirty="0" smtClean="0"/>
              <a:t>Risk managers</a:t>
            </a:r>
          </a:p>
          <a:p>
            <a:pPr lvl="1">
              <a:buFont typeface="Arial" panose="020B0604020202020204" pitchFamily="34" charset="0"/>
              <a:buChar char="•"/>
            </a:pPr>
            <a:r>
              <a:rPr lang="en-US" sz="3400" dirty="0" smtClean="0"/>
              <a:t>Federal agency contacts (NTSB, </a:t>
            </a:r>
            <a:r>
              <a:rPr lang="en-US" sz="3600" dirty="0" smtClean="0"/>
              <a:t>NHTSA</a:t>
            </a:r>
            <a:r>
              <a:rPr lang="en-US" sz="3600" dirty="0"/>
              <a:t>, FMCSA, HHS, US Ed. </a:t>
            </a:r>
            <a:r>
              <a:rPr lang="en-US" sz="3600" dirty="0" smtClean="0"/>
              <a:t>Dept., EPA, TSA)</a:t>
            </a:r>
          </a:p>
          <a:p>
            <a:pPr lvl="1">
              <a:buFont typeface="Arial" panose="020B0604020202020204" pitchFamily="34" charset="0"/>
              <a:buChar char="•"/>
            </a:pPr>
            <a:r>
              <a:rPr lang="en-US" sz="3600" dirty="0" smtClean="0"/>
              <a:t>Public Information Officers</a:t>
            </a:r>
          </a:p>
          <a:p>
            <a:pPr lvl="1">
              <a:buFont typeface="Arial" panose="020B0604020202020204" pitchFamily="34" charset="0"/>
              <a:buChar char="•"/>
            </a:pPr>
            <a:r>
              <a:rPr lang="en-US" sz="3600" dirty="0" smtClean="0"/>
              <a:t>Media Contacts</a:t>
            </a:r>
            <a:endParaRPr lang="en-US" sz="3400" dirty="0" smtClean="0"/>
          </a:p>
          <a:p>
            <a:pPr lvl="1"/>
            <a:endParaRPr lang="en-US" sz="3400" dirty="0"/>
          </a:p>
        </p:txBody>
      </p:sp>
    </p:spTree>
    <p:extLst>
      <p:ext uri="{BB962C8B-B14F-4D97-AF65-F5344CB8AC3E}">
        <p14:creationId xmlns:p14="http://schemas.microsoft.com/office/powerpoint/2010/main" val="366563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001000" cy="700088"/>
          </a:xfrm>
        </p:spPr>
        <p:txBody>
          <a:bodyPr/>
          <a:lstStyle/>
          <a:p>
            <a:pPr algn="ctr"/>
            <a:r>
              <a:rPr lang="en-US" sz="4000" dirty="0" smtClean="0"/>
              <a:t>Industry Suppliers</a:t>
            </a:r>
            <a:endParaRPr lang="en-US" sz="4000" dirty="0"/>
          </a:p>
        </p:txBody>
      </p:sp>
      <p:sp>
        <p:nvSpPr>
          <p:cNvPr id="3" name="Content Placeholder 2"/>
          <p:cNvSpPr>
            <a:spLocks noGrp="1"/>
          </p:cNvSpPr>
          <p:nvPr>
            <p:ph idx="1"/>
          </p:nvPr>
        </p:nvSpPr>
        <p:spPr>
          <a:xfrm>
            <a:off x="1524000" y="1447800"/>
            <a:ext cx="7467600" cy="4572000"/>
          </a:xfrm>
        </p:spPr>
        <p:txBody>
          <a:bodyPr/>
          <a:lstStyle/>
          <a:p>
            <a:pPr lvl="1">
              <a:buFont typeface="Arial" panose="020B0604020202020204" pitchFamily="34" charset="0"/>
              <a:buChar char="•"/>
            </a:pPr>
            <a:r>
              <a:rPr lang="en-US" sz="3400" dirty="0" smtClean="0"/>
              <a:t>OEM bus companies and dealers</a:t>
            </a:r>
          </a:p>
          <a:p>
            <a:pPr lvl="1">
              <a:buFont typeface="Arial" panose="020B0604020202020204" pitchFamily="34" charset="0"/>
              <a:buChar char="•"/>
            </a:pPr>
            <a:r>
              <a:rPr lang="en-US" sz="3400" dirty="0" smtClean="0"/>
              <a:t>Specifications engineers</a:t>
            </a:r>
          </a:p>
          <a:p>
            <a:pPr lvl="1">
              <a:buFont typeface="Arial" panose="020B0604020202020204" pitchFamily="34" charset="0"/>
              <a:buChar char="•"/>
            </a:pPr>
            <a:r>
              <a:rPr lang="en-US" sz="3400" dirty="0" smtClean="0"/>
              <a:t>Service and parts reps</a:t>
            </a:r>
          </a:p>
          <a:p>
            <a:pPr lvl="1">
              <a:buFont typeface="Arial" panose="020B0604020202020204" pitchFamily="34" charset="0"/>
              <a:buChar char="•"/>
            </a:pPr>
            <a:r>
              <a:rPr lang="en-US" sz="3400" dirty="0" smtClean="0"/>
              <a:t>Component suppliers (e.g., A/C, stop arms, wheelchair lifts)</a:t>
            </a:r>
          </a:p>
          <a:p>
            <a:pPr lvl="1">
              <a:buFont typeface="Arial" panose="020B0604020202020204" pitchFamily="34" charset="0"/>
              <a:buChar char="•"/>
            </a:pPr>
            <a:r>
              <a:rPr lang="en-US" sz="3400" dirty="0" smtClean="0"/>
              <a:t>Service providers (e.g., routing software, IT, communications)</a:t>
            </a:r>
          </a:p>
          <a:p>
            <a:pPr lvl="1"/>
            <a:endParaRPr lang="en-US" sz="3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1657350" cy="300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583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001000" cy="700088"/>
          </a:xfrm>
        </p:spPr>
        <p:txBody>
          <a:bodyPr/>
          <a:lstStyle/>
          <a:p>
            <a:pPr algn="ctr"/>
            <a:r>
              <a:rPr lang="en-US" sz="4000" dirty="0" smtClean="0"/>
              <a:t>Get (and stay) organized!</a:t>
            </a:r>
            <a:endParaRPr lang="en-US" sz="4000" dirty="0"/>
          </a:p>
        </p:txBody>
      </p:sp>
      <p:sp>
        <p:nvSpPr>
          <p:cNvPr id="3" name="Content Placeholder 2"/>
          <p:cNvSpPr>
            <a:spLocks noGrp="1"/>
          </p:cNvSpPr>
          <p:nvPr>
            <p:ph idx="1"/>
          </p:nvPr>
        </p:nvSpPr>
        <p:spPr>
          <a:xfrm>
            <a:off x="533400" y="1600200"/>
            <a:ext cx="8229600" cy="2438400"/>
          </a:xfrm>
        </p:spPr>
        <p:txBody>
          <a:bodyPr/>
          <a:lstStyle/>
          <a:p>
            <a:pPr lvl="1">
              <a:buFont typeface="Arial" panose="020B0604020202020204" pitchFamily="34" charset="0"/>
              <a:buChar char="•"/>
            </a:pPr>
            <a:r>
              <a:rPr lang="en-US" sz="3400" dirty="0" smtClean="0"/>
              <a:t>Develop system for email filing and retrieval</a:t>
            </a:r>
          </a:p>
          <a:p>
            <a:pPr lvl="1">
              <a:buFont typeface="Arial" panose="020B0604020202020204" pitchFamily="34" charset="0"/>
              <a:buChar char="•"/>
            </a:pPr>
            <a:r>
              <a:rPr lang="en-US" sz="3400" dirty="0" smtClean="0"/>
              <a:t>Develop shared network drive for work-related files (and require use)</a:t>
            </a:r>
          </a:p>
        </p:txBody>
      </p:sp>
      <p:pic>
        <p:nvPicPr>
          <p:cNvPr id="4" name="Picture 3"/>
          <p:cNvPicPr>
            <a:picLocks noChangeAspect="1" noChangeArrowheads="1"/>
          </p:cNvPicPr>
          <p:nvPr/>
        </p:nvPicPr>
        <p:blipFill>
          <a:blip r:embed="rId2"/>
          <a:srcRect/>
          <a:stretch>
            <a:fillRect/>
          </a:stretch>
        </p:blipFill>
        <p:spPr bwMode="auto">
          <a:xfrm>
            <a:off x="762000" y="3886200"/>
            <a:ext cx="1981200" cy="2537656"/>
          </a:xfrm>
          <a:prstGeom prst="rect">
            <a:avLst/>
          </a:prstGeom>
          <a:noFill/>
          <a:ln w="9525">
            <a:noFill/>
            <a:miter lim="800000"/>
            <a:headEnd/>
            <a:tailEnd/>
          </a:ln>
        </p:spPr>
      </p:pic>
      <p:sp>
        <p:nvSpPr>
          <p:cNvPr id="6" name="TextBox 5"/>
          <p:cNvSpPr txBox="1"/>
          <p:nvPr/>
        </p:nvSpPr>
        <p:spPr>
          <a:xfrm>
            <a:off x="3200400" y="3886200"/>
            <a:ext cx="5334000" cy="2185214"/>
          </a:xfrm>
          <a:prstGeom prst="rect">
            <a:avLst/>
          </a:prstGeom>
          <a:noFill/>
        </p:spPr>
        <p:txBody>
          <a:bodyPr wrap="square" rtlCol="0">
            <a:spAutoFit/>
          </a:bodyPr>
          <a:lstStyle/>
          <a:p>
            <a:pPr marL="457200" indent="-457200">
              <a:buFont typeface="Arial" panose="020B0604020202020204" pitchFamily="34" charset="0"/>
              <a:buChar char="•"/>
            </a:pPr>
            <a:r>
              <a:rPr lang="en-US" sz="3400" dirty="0">
                <a:solidFill>
                  <a:srgbClr val="000000"/>
                </a:solidFill>
                <a:latin typeface="+mn-lt"/>
              </a:rPr>
              <a:t>Keep contact lists (and keep them up to date</a:t>
            </a:r>
            <a:r>
              <a:rPr lang="en-US" sz="3400" dirty="0" smtClean="0">
                <a:solidFill>
                  <a:srgbClr val="000000"/>
                </a:solidFill>
                <a:latin typeface="+mn-lt"/>
              </a:rPr>
              <a:t>)</a:t>
            </a:r>
            <a:endParaRPr lang="en-US" sz="3400" dirty="0">
              <a:solidFill>
                <a:srgbClr val="000000"/>
              </a:solidFill>
              <a:latin typeface="+mn-lt"/>
            </a:endParaRPr>
          </a:p>
          <a:p>
            <a:pPr marL="457200" indent="-457200">
              <a:buFont typeface="Arial" panose="020B0604020202020204" pitchFamily="34" charset="0"/>
              <a:buChar char="•"/>
            </a:pPr>
            <a:r>
              <a:rPr lang="en-US" sz="3400" dirty="0" smtClean="0">
                <a:solidFill>
                  <a:srgbClr val="000000"/>
                </a:solidFill>
                <a:latin typeface="+mn-lt"/>
              </a:rPr>
              <a:t>Develop fact sheets</a:t>
            </a:r>
            <a:endParaRPr lang="en-US" sz="3400" dirty="0">
              <a:solidFill>
                <a:srgbClr val="000000"/>
              </a:solidFill>
              <a:latin typeface="+mn-lt"/>
            </a:endParaRPr>
          </a:p>
        </p:txBody>
      </p:sp>
    </p:spTree>
    <p:extLst>
      <p:ext uri="{BB962C8B-B14F-4D97-AF65-F5344CB8AC3E}">
        <p14:creationId xmlns:p14="http://schemas.microsoft.com/office/powerpoint/2010/main" val="401817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3257"/>
            <a:ext cx="4977383" cy="6583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55476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001000" cy="700088"/>
          </a:xfrm>
        </p:spPr>
        <p:txBody>
          <a:bodyPr/>
          <a:lstStyle/>
          <a:p>
            <a:pPr algn="ctr"/>
            <a:r>
              <a:rPr lang="en-US" sz="4000" u="sng" dirty="0" smtClean="0"/>
              <a:t>FAQs (and </a:t>
            </a:r>
            <a:r>
              <a:rPr lang="en-US" sz="4000" u="sng" dirty="0" smtClean="0"/>
              <a:t>*FCs</a:t>
            </a:r>
            <a:r>
              <a:rPr lang="en-US" sz="4000" u="sng" dirty="0" smtClean="0"/>
              <a:t>)</a:t>
            </a:r>
            <a:endParaRPr lang="en-US" sz="4000" dirty="0"/>
          </a:p>
        </p:txBody>
      </p:sp>
      <p:sp>
        <p:nvSpPr>
          <p:cNvPr id="3" name="Content Placeholder 2"/>
          <p:cNvSpPr>
            <a:spLocks noGrp="1"/>
          </p:cNvSpPr>
          <p:nvPr>
            <p:ph idx="1"/>
          </p:nvPr>
        </p:nvSpPr>
        <p:spPr>
          <a:xfrm>
            <a:off x="533400" y="1600200"/>
            <a:ext cx="8305800" cy="4572000"/>
          </a:xfrm>
        </p:spPr>
        <p:txBody>
          <a:bodyPr/>
          <a:lstStyle/>
          <a:p>
            <a:r>
              <a:rPr lang="en-US" sz="3600" dirty="0" smtClean="0"/>
              <a:t>Student capacity (overcrowding)</a:t>
            </a:r>
          </a:p>
          <a:p>
            <a:r>
              <a:rPr lang="en-US" sz="3600" dirty="0" smtClean="0"/>
              <a:t>Eligibility distance (no transport)</a:t>
            </a:r>
          </a:p>
          <a:p>
            <a:r>
              <a:rPr lang="en-US" sz="3600" dirty="0" smtClean="0"/>
              <a:t>Sex offenders (on my child’s path)</a:t>
            </a:r>
          </a:p>
          <a:p>
            <a:r>
              <a:rPr lang="en-US" sz="3600" dirty="0" smtClean="0"/>
              <a:t>Drivers (my child wouldn’t do that)</a:t>
            </a:r>
          </a:p>
          <a:p>
            <a:r>
              <a:rPr lang="en-US" sz="3600" dirty="0" smtClean="0"/>
              <a:t>Stop locations (at my house/not at my house</a:t>
            </a:r>
            <a:r>
              <a:rPr lang="en-US" sz="3600" dirty="0" smtClean="0"/>
              <a:t>)</a:t>
            </a:r>
          </a:p>
          <a:p>
            <a:pPr marL="0" indent="0">
              <a:buNone/>
            </a:pPr>
            <a:r>
              <a:rPr lang="en-US" b="1" i="1" dirty="0" smtClean="0"/>
              <a:t>*Frequent Complaints</a:t>
            </a:r>
            <a:endParaRPr lang="en-US" b="1" i="1" dirty="0" smtClean="0"/>
          </a:p>
        </p:txBody>
      </p:sp>
    </p:spTree>
    <p:extLst>
      <p:ext uri="{BB962C8B-B14F-4D97-AF65-F5344CB8AC3E}">
        <p14:creationId xmlns:p14="http://schemas.microsoft.com/office/powerpoint/2010/main" val="42730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dirty="0" smtClean="0"/>
              <a:t>Reasonable Walking Distance…</a:t>
            </a:r>
          </a:p>
        </p:txBody>
      </p:sp>
      <p:sp>
        <p:nvSpPr>
          <p:cNvPr id="29698" name="Rectangle 1"/>
          <p:cNvSpPr>
            <a:spLocks noChangeArrowheads="1"/>
          </p:cNvSpPr>
          <p:nvPr/>
        </p:nvSpPr>
        <p:spPr bwMode="auto">
          <a:xfrm>
            <a:off x="220663" y="1905000"/>
            <a:ext cx="8923337" cy="4094163"/>
          </a:xfrm>
          <a:prstGeom prst="rect">
            <a:avLst/>
          </a:prstGeom>
          <a:noFill/>
          <a:ln w="9525">
            <a:noFill/>
            <a:miter lim="800000"/>
            <a:headEnd/>
            <a:tailEnd/>
          </a:ln>
        </p:spPr>
        <p:txBody>
          <a:bodyPr wrap="none" anchor="ctr">
            <a:spAutoFit/>
          </a:bodyPr>
          <a:lstStyle/>
          <a:p>
            <a:pPr indent="228600">
              <a:tabLst>
                <a:tab pos="228600" algn="l"/>
              </a:tabLst>
            </a:pPr>
            <a:r>
              <a:rPr lang="en-US" altLang="zh-CN" sz="2000" b="1" dirty="0">
                <a:solidFill>
                  <a:srgbClr val="000000"/>
                </a:solidFill>
                <a:latin typeface="Times New Roman" pitchFamily="18" charset="0"/>
                <a:ea typeface="宋体" charset="-122"/>
              </a:rPr>
              <a:t>6A-3.001 Basic Principles for Transportation of Students.</a:t>
            </a:r>
          </a:p>
          <a:p>
            <a:pPr indent="228600">
              <a:tabLst>
                <a:tab pos="228600" algn="l"/>
              </a:tabLst>
            </a:pPr>
            <a:endParaRPr lang="en-US" altLang="zh-CN" sz="2000" b="1" dirty="0">
              <a:latin typeface="Arial" charset="0"/>
              <a:ea typeface="宋体" charset="-122"/>
            </a:endParaRPr>
          </a:p>
          <a:p>
            <a:pPr indent="228600" eaLnBrk="0" hangingPunct="0">
              <a:tabLst>
                <a:tab pos="228600" algn="l"/>
              </a:tabLst>
            </a:pPr>
            <a:r>
              <a:rPr lang="en-US" altLang="zh-CN" sz="2000" b="1" dirty="0">
                <a:solidFill>
                  <a:srgbClr val="000000"/>
                </a:solidFill>
                <a:latin typeface="Times New Roman" pitchFamily="18" charset="0"/>
                <a:ea typeface="宋体" charset="-122"/>
              </a:rPr>
              <a:t>(3) A reasonable walking distance for any student who is not otherwise </a:t>
            </a:r>
          </a:p>
          <a:p>
            <a:pPr indent="228600" eaLnBrk="0" hangingPunct="0">
              <a:tabLst>
                <a:tab pos="228600" algn="l"/>
              </a:tabLst>
            </a:pPr>
            <a:r>
              <a:rPr lang="en-US" altLang="zh-CN" sz="2000" b="1" dirty="0">
                <a:solidFill>
                  <a:srgbClr val="000000"/>
                </a:solidFill>
                <a:latin typeface="Times New Roman" pitchFamily="18" charset="0"/>
                <a:ea typeface="宋体" charset="-122"/>
              </a:rPr>
              <a:t>eligible for transportation pursuant to Section 1011.68, Florida Statutes, </a:t>
            </a:r>
          </a:p>
          <a:p>
            <a:pPr indent="228600" eaLnBrk="0" hangingPunct="0">
              <a:tabLst>
                <a:tab pos="228600" algn="l"/>
              </a:tabLst>
            </a:pPr>
            <a:r>
              <a:rPr lang="en-US" altLang="zh-CN" sz="2000" b="1" dirty="0">
                <a:solidFill>
                  <a:srgbClr val="000000"/>
                </a:solidFill>
                <a:latin typeface="Times New Roman" pitchFamily="18" charset="0"/>
                <a:ea typeface="宋体" charset="-122"/>
              </a:rPr>
              <a:t>is any distance not more than two (2) miles between the home and school </a:t>
            </a:r>
          </a:p>
          <a:p>
            <a:pPr indent="228600" eaLnBrk="0" hangingPunct="0">
              <a:tabLst>
                <a:tab pos="228600" algn="l"/>
              </a:tabLst>
            </a:pPr>
            <a:r>
              <a:rPr lang="en-US" altLang="zh-CN" sz="2000" b="1" dirty="0">
                <a:solidFill>
                  <a:srgbClr val="000000"/>
                </a:solidFill>
                <a:latin typeface="Times New Roman" pitchFamily="18" charset="0"/>
                <a:ea typeface="宋体" charset="-122"/>
              </a:rPr>
              <a:t>or one and one-half (1 1/2) miles between the home and the assigned bus stop. </a:t>
            </a:r>
          </a:p>
          <a:p>
            <a:pPr indent="228600" eaLnBrk="0" hangingPunct="0">
              <a:tabLst>
                <a:tab pos="228600" algn="l"/>
              </a:tabLst>
            </a:pPr>
            <a:r>
              <a:rPr lang="en-US" altLang="zh-CN" sz="2000" b="1" dirty="0">
                <a:solidFill>
                  <a:srgbClr val="000000"/>
                </a:solidFill>
                <a:latin typeface="Times New Roman" pitchFamily="18" charset="0"/>
                <a:ea typeface="宋体" charset="-122"/>
              </a:rPr>
              <a:t>Such distance shall be measured from the closest pedestrian entry point of </a:t>
            </a:r>
          </a:p>
          <a:p>
            <a:pPr indent="228600" eaLnBrk="0" hangingPunct="0">
              <a:tabLst>
                <a:tab pos="228600" algn="l"/>
              </a:tabLst>
            </a:pPr>
            <a:r>
              <a:rPr lang="en-US" altLang="zh-CN" sz="2000" b="1" dirty="0">
                <a:solidFill>
                  <a:srgbClr val="000000"/>
                </a:solidFill>
                <a:latin typeface="Times New Roman" pitchFamily="18" charset="0"/>
                <a:ea typeface="宋体" charset="-122"/>
              </a:rPr>
              <a:t>the property where the student resides to the closest pedestrian entry </a:t>
            </a:r>
          </a:p>
          <a:p>
            <a:pPr indent="228600" eaLnBrk="0" hangingPunct="0">
              <a:tabLst>
                <a:tab pos="228600" algn="l"/>
              </a:tabLst>
            </a:pPr>
            <a:r>
              <a:rPr lang="en-US" altLang="zh-CN" sz="2000" b="1" dirty="0">
                <a:solidFill>
                  <a:srgbClr val="000000"/>
                </a:solidFill>
                <a:latin typeface="Times New Roman" pitchFamily="18" charset="0"/>
                <a:ea typeface="宋体" charset="-122"/>
              </a:rPr>
              <a:t>point of the assigned school building or to the assigned bus stop. </a:t>
            </a:r>
          </a:p>
          <a:p>
            <a:pPr indent="228600" eaLnBrk="0" hangingPunct="0">
              <a:tabLst>
                <a:tab pos="228600" algn="l"/>
              </a:tabLst>
            </a:pPr>
            <a:r>
              <a:rPr lang="en-US" altLang="zh-CN" sz="2000" b="1" dirty="0">
                <a:solidFill>
                  <a:srgbClr val="000000"/>
                </a:solidFill>
                <a:latin typeface="Times New Roman" pitchFamily="18" charset="0"/>
                <a:ea typeface="宋体" charset="-122"/>
              </a:rPr>
              <a:t>The pedestrian entry point of the residence shall be where private property </a:t>
            </a:r>
          </a:p>
          <a:p>
            <a:pPr indent="228600" eaLnBrk="0" hangingPunct="0">
              <a:tabLst>
                <a:tab pos="228600" algn="l"/>
              </a:tabLst>
            </a:pPr>
            <a:r>
              <a:rPr lang="en-US" altLang="zh-CN" sz="2000" b="1" dirty="0">
                <a:solidFill>
                  <a:srgbClr val="000000"/>
                </a:solidFill>
                <a:latin typeface="Times New Roman" pitchFamily="18" charset="0"/>
                <a:ea typeface="宋体" charset="-122"/>
              </a:rPr>
              <a:t>meets the public right-of-way. </a:t>
            </a:r>
          </a:p>
          <a:p>
            <a:pPr indent="228600" eaLnBrk="0" hangingPunct="0">
              <a:tabLst>
                <a:tab pos="228600" algn="l"/>
              </a:tabLst>
            </a:pPr>
            <a:r>
              <a:rPr lang="en-US" altLang="zh-CN" sz="2000" b="1" dirty="0">
                <a:solidFill>
                  <a:srgbClr val="000000"/>
                </a:solidFill>
                <a:latin typeface="Times New Roman" pitchFamily="18" charset="0"/>
                <a:ea typeface="宋体" charset="-122"/>
              </a:rPr>
              <a:t>The district shall determine the shortest pedestrian route whether or </a:t>
            </a:r>
          </a:p>
          <a:p>
            <a:pPr indent="228600" eaLnBrk="0" hangingPunct="0">
              <a:tabLst>
                <a:tab pos="228600" algn="l"/>
              </a:tabLst>
            </a:pPr>
            <a:r>
              <a:rPr lang="en-US" altLang="zh-CN" sz="2000" b="1" dirty="0">
                <a:solidFill>
                  <a:srgbClr val="000000"/>
                </a:solidFill>
                <a:latin typeface="Times New Roman" pitchFamily="18" charset="0"/>
                <a:ea typeface="宋体" charset="-122"/>
              </a:rPr>
              <a:t>not it is accessible to motor vehicle traffic.</a:t>
            </a:r>
            <a:endParaRPr lang="en-US" altLang="zh-CN" sz="2000" b="1" dirty="0">
              <a:latin typeface="Arial" charset="0"/>
              <a:ea typeface="宋体"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dirty="0" smtClean="0"/>
              <a:t>Length Of Time On Board The Bus…</a:t>
            </a:r>
          </a:p>
        </p:txBody>
      </p:sp>
      <p:sp>
        <p:nvSpPr>
          <p:cNvPr id="23554" name="TextBox 5"/>
          <p:cNvSpPr txBox="1">
            <a:spLocks noChangeArrowheads="1"/>
          </p:cNvSpPr>
          <p:nvPr/>
        </p:nvSpPr>
        <p:spPr bwMode="auto">
          <a:xfrm>
            <a:off x="533400" y="1828800"/>
            <a:ext cx="8305800" cy="4308475"/>
          </a:xfrm>
          <a:prstGeom prst="rect">
            <a:avLst/>
          </a:prstGeom>
          <a:noFill/>
          <a:ln w="9525">
            <a:noFill/>
            <a:miter lim="800000"/>
            <a:headEnd/>
            <a:tailEnd/>
          </a:ln>
        </p:spPr>
        <p:txBody>
          <a:bodyPr>
            <a:spAutoFit/>
          </a:bodyPr>
          <a:lstStyle/>
          <a:p>
            <a:pPr eaLnBrk="0" hangingPunct="0"/>
            <a:r>
              <a:rPr lang="en-US" sz="1600" b="1" u="sng" dirty="0">
                <a:hlinkClick r:id="rId2"/>
              </a:rPr>
              <a:t>6A-3.0171</a:t>
            </a:r>
            <a:r>
              <a:rPr lang="en-US" sz="1600" b="1" dirty="0"/>
              <a:t> Responsibilities of School Districts for Student Transportation.</a:t>
            </a:r>
            <a:endParaRPr lang="en-US" sz="1600" dirty="0"/>
          </a:p>
          <a:p>
            <a:pPr eaLnBrk="0" hangingPunct="0"/>
            <a:r>
              <a:rPr lang="en-US" sz="1600" dirty="0"/>
              <a:t>Each school district shall exercise specific powers and responsibilities, as follows:</a:t>
            </a:r>
          </a:p>
          <a:p>
            <a:pPr eaLnBrk="0" hangingPunct="0"/>
            <a:r>
              <a:rPr lang="en-US" sz="1600" dirty="0"/>
              <a:t> </a:t>
            </a:r>
          </a:p>
          <a:p>
            <a:pPr eaLnBrk="0" hangingPunct="0"/>
            <a:r>
              <a:rPr lang="en-US" sz="1600" dirty="0"/>
              <a:t>(6) Routes and schedules.</a:t>
            </a:r>
          </a:p>
          <a:p>
            <a:pPr eaLnBrk="0" hangingPunct="0"/>
            <a:r>
              <a:rPr lang="en-US" sz="1600" dirty="0"/>
              <a:t> </a:t>
            </a:r>
          </a:p>
          <a:p>
            <a:pPr eaLnBrk="0" hangingPunct="0"/>
            <a:r>
              <a:rPr lang="en-US" sz="1600" dirty="0"/>
              <a:t>(c) To plan routes, so far as practicable, so that no </a:t>
            </a:r>
          </a:p>
          <a:p>
            <a:pPr eaLnBrk="0" hangingPunct="0"/>
            <a:r>
              <a:rPr lang="en-US" sz="1600" dirty="0"/>
              <a:t>elementary student shall be on a bus more than fifty (50) </a:t>
            </a:r>
          </a:p>
          <a:p>
            <a:pPr eaLnBrk="0" hangingPunct="0"/>
            <a:r>
              <a:rPr lang="en-US" sz="1600" dirty="0"/>
              <a:t>minutes or secondary school student more than one (1) </a:t>
            </a:r>
          </a:p>
          <a:p>
            <a:pPr eaLnBrk="0" hangingPunct="0"/>
            <a:r>
              <a:rPr lang="en-US" sz="1600" dirty="0"/>
              <a:t>hour during the morning or evening, and so that no more </a:t>
            </a:r>
          </a:p>
          <a:p>
            <a:pPr eaLnBrk="0" hangingPunct="0"/>
            <a:r>
              <a:rPr lang="en-US" sz="1600" dirty="0"/>
              <a:t>than an hour and one-half will elapse between the time </a:t>
            </a:r>
          </a:p>
          <a:p>
            <a:pPr eaLnBrk="0" hangingPunct="0"/>
            <a:r>
              <a:rPr lang="en-US" sz="1600" dirty="0"/>
              <a:t>the student boards the bus and the time school begins, </a:t>
            </a:r>
          </a:p>
          <a:p>
            <a:pPr eaLnBrk="0" hangingPunct="0"/>
            <a:r>
              <a:rPr lang="en-US" sz="1600" dirty="0"/>
              <a:t>or the time school closes and the student leaves the bus </a:t>
            </a:r>
          </a:p>
          <a:p>
            <a:pPr eaLnBrk="0" hangingPunct="0"/>
            <a:r>
              <a:rPr lang="en-US" sz="1600" dirty="0"/>
              <a:t>in the afternoon, and to arrange proposed routes which, </a:t>
            </a:r>
          </a:p>
          <a:p>
            <a:pPr eaLnBrk="0" hangingPunct="0"/>
            <a:r>
              <a:rPr lang="en-US" sz="1600" dirty="0"/>
              <a:t>insofar as possible, are free from major hazards.</a:t>
            </a:r>
          </a:p>
          <a:p>
            <a:pPr eaLnBrk="0" hangingPunct="0"/>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dirty="0" smtClean="0"/>
              <a:t>Hazardous Walking…</a:t>
            </a:r>
          </a:p>
        </p:txBody>
      </p:sp>
      <p:sp>
        <p:nvSpPr>
          <p:cNvPr id="24578" name="TextBox 2"/>
          <p:cNvSpPr txBox="1">
            <a:spLocks noChangeArrowheads="1"/>
          </p:cNvSpPr>
          <p:nvPr/>
        </p:nvSpPr>
        <p:spPr bwMode="auto">
          <a:xfrm>
            <a:off x="457200" y="1828800"/>
            <a:ext cx="8458200" cy="4524375"/>
          </a:xfrm>
          <a:prstGeom prst="rect">
            <a:avLst/>
          </a:prstGeom>
          <a:noFill/>
          <a:ln w="9525">
            <a:noFill/>
            <a:miter lim="800000"/>
            <a:headEnd/>
            <a:tailEnd/>
          </a:ln>
        </p:spPr>
        <p:txBody>
          <a:bodyPr>
            <a:spAutoFit/>
          </a:bodyPr>
          <a:lstStyle/>
          <a:p>
            <a:pPr eaLnBrk="0" hangingPunct="0"/>
            <a:r>
              <a:rPr lang="en-US" sz="1200" dirty="0"/>
              <a:t>1006.23 F.S. Hazardous walking conditions.— (1) DEFINITION.—As used in this section, “student” means any public elementary school student whose grade level does not exceed grade 6.</a:t>
            </a:r>
          </a:p>
          <a:p>
            <a:pPr eaLnBrk="0" hangingPunct="0"/>
            <a:r>
              <a:rPr lang="en-US" sz="1200" dirty="0"/>
              <a:t>(2) TRANSPORTATION; CORRECTION OF HAZARDS.— (a) It is intended that district school boards and other governmental entities work cooperatively to identify conditions that are hazardous along student walking routes to school and that district school boards provide transportation to students who would be subjected to such conditions. It is further intended that state or local governmental entities having jurisdiction correct such hazardous conditions within a reasonable period of time.</a:t>
            </a:r>
          </a:p>
          <a:p>
            <a:pPr eaLnBrk="0" hangingPunct="0"/>
            <a:r>
              <a:rPr lang="en-US" sz="1200" dirty="0"/>
              <a:t>(b) Upon a determination pursuant to this section that a condition is hazardous to students, the district school board shall request a determination from the state or local governmental entity having jurisdiction regarding whether the hazard will be corrected and, if so, regarding a projected completion date. State funds shall be allocated for the transportation of students subjected to such hazards, provided that such funding shall cease upon correction of the hazard or upon the projected completion date, whichever occurs first.</a:t>
            </a:r>
          </a:p>
          <a:p>
            <a:pPr eaLnBrk="0" hangingPunct="0"/>
            <a:r>
              <a:rPr lang="en-US" sz="1200" dirty="0"/>
              <a:t>(3) IDENTIFICATION OF HAZARDOUS CONDITIONS.—When a request for review is made to the district school superintendent or the district school superintendent’s designee concerning a condition perceived to be hazardous to students in that district who live within the 2-mile limit and who walk to school, such condition shall be inspected by a representative of the school district and a representative of the state or local governmental entity that has jurisdiction over the perceived hazardous location. The district school superintendent or his or her designee and the state or local governmental entity or its representative shall then make a final determination that is mutually agreed upon regarding whether the hazardous condition meets the state criteria pursuant to this section. The district school superintendent or his or her designee shall report this final determination to the department.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3"/>
          <p:cNvSpPr>
            <a:spLocks noGrp="1"/>
          </p:cNvSpPr>
          <p:nvPr>
            <p:ph type="title"/>
          </p:nvPr>
        </p:nvSpPr>
        <p:spPr/>
        <p:txBody>
          <a:bodyPr/>
          <a:lstStyle/>
          <a:p>
            <a:r>
              <a:rPr lang="en-US" dirty="0" smtClean="0"/>
              <a:t>Sexual Offenders/Predators</a:t>
            </a:r>
          </a:p>
        </p:txBody>
      </p:sp>
      <p:sp>
        <p:nvSpPr>
          <p:cNvPr id="31746" name="Content Placeholder 4"/>
          <p:cNvSpPr>
            <a:spLocks noGrp="1"/>
          </p:cNvSpPr>
          <p:nvPr>
            <p:ph sz="half" idx="1"/>
          </p:nvPr>
        </p:nvSpPr>
        <p:spPr/>
        <p:txBody>
          <a:bodyPr/>
          <a:lstStyle/>
          <a:p>
            <a:r>
              <a:rPr lang="en-US" sz="1600" dirty="0" smtClean="0"/>
              <a:t>In 2004, SB120 changed the requirements regarding bus stop locations in relation to residences of </a:t>
            </a:r>
            <a:r>
              <a:rPr lang="en-US" sz="1600" i="1" u="sng" dirty="0" smtClean="0"/>
              <a:t>certain</a:t>
            </a:r>
            <a:r>
              <a:rPr lang="en-US" sz="1600" dirty="0" smtClean="0"/>
              <a:t> Sexual Offenders.</a:t>
            </a:r>
          </a:p>
          <a:p>
            <a:r>
              <a:rPr lang="en-US" sz="1600" dirty="0" smtClean="0"/>
              <a:t>Bus stops can not be placed within 1000 feet of the residential address of a qualifying Sexual Offender.</a:t>
            </a:r>
          </a:p>
          <a:p>
            <a:r>
              <a:rPr lang="en-US" sz="1600" dirty="0" smtClean="0"/>
              <a:t>Only offenders convicted of certain types of crimes against persons under age 18 and released from prison under “Conditional Release Supervision” qualify.</a:t>
            </a:r>
          </a:p>
          <a:p>
            <a:r>
              <a:rPr lang="en-US" sz="1600" dirty="0" smtClean="0"/>
              <a:t>Many parents believe that all offenders/predators  qualify, but that is not true.</a:t>
            </a:r>
          </a:p>
        </p:txBody>
      </p:sp>
      <p:sp>
        <p:nvSpPr>
          <p:cNvPr id="31747" name="Content Placeholder 5"/>
          <p:cNvSpPr>
            <a:spLocks noGrp="1"/>
          </p:cNvSpPr>
          <p:nvPr>
            <p:ph sz="half" idx="2"/>
          </p:nvPr>
        </p:nvSpPr>
        <p:spPr/>
        <p:txBody>
          <a:bodyPr/>
          <a:lstStyle/>
          <a:p>
            <a:r>
              <a:rPr lang="en-US" sz="1600" dirty="0" smtClean="0"/>
              <a:t>Detailed definition of “Conditional Release Supervision” can be found located within the SB120.</a:t>
            </a:r>
          </a:p>
          <a:p>
            <a:r>
              <a:rPr lang="en-US" sz="1600" dirty="0" smtClean="0"/>
              <a:t>Clarifying documentation from FDOE and the Florida Department of Corrections (FDOC) can be obtained by sending an email to the School Transportation Management Office at FDOE.</a:t>
            </a:r>
          </a:p>
          <a:p>
            <a:r>
              <a:rPr lang="en-US" sz="1600" dirty="0" smtClean="0"/>
              <a:t>Information on individual offenders/predators and their current status can be found in the Florida Department of Law Enforcement  (FDLE) Sexual Offender &amp; Predator Database at </a:t>
            </a:r>
            <a:r>
              <a:rPr lang="en-US" sz="1400" dirty="0" smtClean="0">
                <a:hlinkClick r:id="rId2"/>
              </a:rPr>
              <a:t>www.offender.fdle.state.fl.us/offender/Search.jsp</a:t>
            </a:r>
            <a:r>
              <a:rPr lang="en-US" sz="1600" dirty="0" smtClean="0"/>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001000" cy="1766888"/>
          </a:xfrm>
        </p:spPr>
        <p:txBody>
          <a:bodyPr/>
          <a:lstStyle/>
          <a:p>
            <a:pPr algn="ctr"/>
            <a:r>
              <a:rPr lang="en-US" sz="4000" dirty="0" smtClean="0"/>
              <a:t>THE LIST</a:t>
            </a:r>
            <a:br>
              <a:rPr lang="en-US" sz="4000" dirty="0" smtClean="0"/>
            </a:br>
            <a:r>
              <a:rPr lang="en-US" sz="3600" dirty="0" smtClean="0"/>
              <a:t>(</a:t>
            </a:r>
            <a:r>
              <a:rPr lang="en-US" sz="3600" i="1" dirty="0" smtClean="0"/>
              <a:t>just a smattering of what’s on </a:t>
            </a:r>
            <a:r>
              <a:rPr lang="en-US" sz="3600" i="1" dirty="0" smtClean="0"/>
              <a:t>your </a:t>
            </a:r>
            <a:r>
              <a:rPr lang="en-US" sz="3600" i="1" dirty="0" smtClean="0"/>
              <a:t>plates as directors)</a:t>
            </a:r>
            <a:endParaRPr lang="en-US" sz="3600" i="1" dirty="0"/>
          </a:p>
        </p:txBody>
      </p:sp>
      <p:sp>
        <p:nvSpPr>
          <p:cNvPr id="3" name="Content Placeholder 2"/>
          <p:cNvSpPr>
            <a:spLocks noGrp="1"/>
          </p:cNvSpPr>
          <p:nvPr>
            <p:ph idx="1"/>
          </p:nvPr>
        </p:nvSpPr>
        <p:spPr>
          <a:xfrm>
            <a:off x="533400" y="2057400"/>
            <a:ext cx="8305800" cy="4572000"/>
          </a:xfrm>
        </p:spPr>
        <p:txBody>
          <a:bodyPr/>
          <a:lstStyle/>
          <a:p>
            <a:r>
              <a:rPr lang="en-US" sz="3600" dirty="0" smtClean="0"/>
              <a:t>Student Management (discipline, bus rules, bullying, etc.)</a:t>
            </a:r>
          </a:p>
          <a:p>
            <a:r>
              <a:rPr lang="en-US" sz="3600" dirty="0" smtClean="0"/>
              <a:t>Charter Schools</a:t>
            </a:r>
          </a:p>
          <a:p>
            <a:r>
              <a:rPr lang="en-US" sz="3600" dirty="0" smtClean="0"/>
              <a:t>Child Abuse (recognition and reporting)</a:t>
            </a:r>
          </a:p>
          <a:p>
            <a:r>
              <a:rPr lang="en-US" sz="3600" dirty="0"/>
              <a:t>Special Programs- IDEA, McKinney Vento, Title I, </a:t>
            </a:r>
            <a:r>
              <a:rPr lang="en-US" sz="3600" dirty="0" smtClean="0"/>
              <a:t>PreK</a:t>
            </a:r>
          </a:p>
          <a:p>
            <a:endParaRPr lang="en-US" sz="3600" dirty="0" smtClean="0"/>
          </a:p>
          <a:p>
            <a:endParaRPr lang="en-US" sz="3600" dirty="0" smtClean="0"/>
          </a:p>
          <a:p>
            <a:endParaRPr lang="en-US" sz="3600" dirty="0" smtClean="0"/>
          </a:p>
        </p:txBody>
      </p:sp>
      <p:pic>
        <p:nvPicPr>
          <p:cNvPr id="4" name="Picture 3" descr="Trinity Forward Fac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6858000" y="2667000"/>
            <a:ext cx="1981200" cy="159647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1590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001000" cy="700088"/>
          </a:xfrm>
        </p:spPr>
        <p:txBody>
          <a:bodyPr/>
          <a:lstStyle/>
          <a:p>
            <a:pPr algn="ctr"/>
            <a:r>
              <a:rPr lang="en-US" sz="4000" u="sng" dirty="0" smtClean="0"/>
              <a:t>WHOSE</a:t>
            </a:r>
            <a:r>
              <a:rPr lang="en-US" sz="4000" dirty="0" smtClean="0"/>
              <a:t> Expectations?</a:t>
            </a:r>
            <a:endParaRPr lang="en-US" sz="4000" dirty="0"/>
          </a:p>
        </p:txBody>
      </p:sp>
      <p:sp>
        <p:nvSpPr>
          <p:cNvPr id="3" name="Content Placeholder 2"/>
          <p:cNvSpPr>
            <a:spLocks noGrp="1"/>
          </p:cNvSpPr>
          <p:nvPr>
            <p:ph idx="1"/>
          </p:nvPr>
        </p:nvSpPr>
        <p:spPr/>
        <p:txBody>
          <a:bodyPr/>
          <a:lstStyle/>
          <a:p>
            <a:r>
              <a:rPr lang="en-US" sz="3600" dirty="0" smtClean="0"/>
              <a:t>Self Expectations</a:t>
            </a:r>
          </a:p>
          <a:p>
            <a:r>
              <a:rPr lang="en-US" sz="3600" dirty="0" smtClean="0"/>
              <a:t>Others-</a:t>
            </a:r>
          </a:p>
          <a:p>
            <a:pPr lvl="1"/>
            <a:r>
              <a:rPr lang="en-US" sz="3600" dirty="0" smtClean="0"/>
              <a:t>Customers</a:t>
            </a:r>
          </a:p>
          <a:p>
            <a:pPr lvl="1"/>
            <a:r>
              <a:rPr lang="en-US" sz="3600" dirty="0" smtClean="0"/>
              <a:t>Clients</a:t>
            </a:r>
          </a:p>
          <a:p>
            <a:pPr lvl="1"/>
            <a:r>
              <a:rPr lang="en-US" sz="3600" dirty="0" smtClean="0"/>
              <a:t>Anyone we serve</a:t>
            </a:r>
            <a:endParaRPr lang="en-US" sz="3600" dirty="0"/>
          </a:p>
        </p:txBody>
      </p:sp>
    </p:spTree>
    <p:extLst>
      <p:ext uri="{BB962C8B-B14F-4D97-AF65-F5344CB8AC3E}">
        <p14:creationId xmlns:p14="http://schemas.microsoft.com/office/powerpoint/2010/main" val="210205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1738" y="709613"/>
            <a:ext cx="4200525" cy="543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50093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1713" y="434975"/>
            <a:ext cx="4600575" cy="599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78344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01000" cy="852488"/>
          </a:xfrm>
        </p:spPr>
        <p:txBody>
          <a:bodyPr/>
          <a:lstStyle/>
          <a:p>
            <a:pPr algn="ctr"/>
            <a:r>
              <a:rPr lang="en-US" sz="4000" dirty="0" smtClean="0"/>
              <a:t>THE LIST</a:t>
            </a:r>
            <a:endParaRPr lang="en-US" sz="4000" i="1" dirty="0"/>
          </a:p>
        </p:txBody>
      </p:sp>
      <p:sp>
        <p:nvSpPr>
          <p:cNvPr id="3" name="Content Placeholder 2"/>
          <p:cNvSpPr>
            <a:spLocks noGrp="1"/>
          </p:cNvSpPr>
          <p:nvPr>
            <p:ph idx="1"/>
          </p:nvPr>
        </p:nvSpPr>
        <p:spPr>
          <a:xfrm>
            <a:off x="533400" y="1295400"/>
            <a:ext cx="8305800" cy="5410200"/>
          </a:xfrm>
        </p:spPr>
        <p:txBody>
          <a:bodyPr/>
          <a:lstStyle/>
          <a:p>
            <a:r>
              <a:rPr lang="en-US" sz="3600" dirty="0" smtClean="0"/>
              <a:t>FERPA, Confidentiality, Video Systems (policies and compliance)</a:t>
            </a:r>
          </a:p>
          <a:p>
            <a:r>
              <a:rPr lang="en-US" sz="3600" dirty="0" smtClean="0"/>
              <a:t>Driver Requirements (licensure, training, and qualifications)</a:t>
            </a:r>
          </a:p>
          <a:p>
            <a:r>
              <a:rPr lang="en-US" sz="3600" dirty="0" smtClean="0"/>
              <a:t>Technicians and Inspectors (training and certification)</a:t>
            </a:r>
          </a:p>
          <a:p>
            <a:r>
              <a:rPr lang="en-US" sz="3600" dirty="0" smtClean="0"/>
              <a:t>Emergency Management (disaster plans, evacs, active shooters, etc.)</a:t>
            </a:r>
          </a:p>
          <a:p>
            <a:endParaRPr lang="en-US" sz="3600" dirty="0" smtClean="0"/>
          </a:p>
          <a:p>
            <a:endParaRPr lang="en-US" sz="3600" dirty="0" smtClean="0"/>
          </a:p>
          <a:p>
            <a:endParaRPr lang="en-US" sz="3600"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2113207676"/>
              </p:ext>
            </p:extLst>
          </p:nvPr>
        </p:nvGraphicFramePr>
        <p:xfrm>
          <a:off x="7315200" y="3352800"/>
          <a:ext cx="1524000" cy="2015008"/>
        </p:xfrm>
        <a:graphic>
          <a:graphicData uri="http://schemas.openxmlformats.org/presentationml/2006/ole">
            <mc:AlternateContent xmlns:mc="http://schemas.openxmlformats.org/markup-compatibility/2006">
              <mc:Choice xmlns:v="urn:schemas-microsoft-com:vml" Requires="v">
                <p:oleObj spid="_x0000_s4119" name="Clip" r:id="rId3" imgW="980237" imgH="1293876" progId="MS_ClipArt_Gallery.2">
                  <p:embed/>
                </p:oleObj>
              </mc:Choice>
              <mc:Fallback>
                <p:oleObj name="Clip" r:id="rId3" imgW="980237" imgH="1293876" progId="MS_ClipArt_Gallery.2">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3352800"/>
                        <a:ext cx="1524000" cy="201500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75843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4" presetClass="entr" presetSubtype="32"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ou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nvGraphicFramePr>
        <p:xfrm>
          <a:off x="2514600" y="381000"/>
          <a:ext cx="4527550" cy="6248400"/>
        </p:xfrm>
        <a:graphic>
          <a:graphicData uri="http://schemas.openxmlformats.org/presentationml/2006/ole">
            <mc:AlternateContent xmlns:mc="http://schemas.openxmlformats.org/markup-compatibility/2006">
              <mc:Choice xmlns:v="urn:schemas-microsoft-com:vml" Requires="v">
                <p:oleObj spid="_x0000_s3096" name="Acrobat Document" r:id="rId3" imgW="3948379" imgH="5450312" progId="Acrobat.Document.11">
                  <p:embed/>
                </p:oleObj>
              </mc:Choice>
              <mc:Fallback>
                <p:oleObj name="Acrobat Document" r:id="rId3" imgW="3948379" imgH="5450312" progId="Acrobat.Document.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381000"/>
                        <a:ext cx="452755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9279951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0" y="609600"/>
            <a:ext cx="6807200" cy="5105400"/>
          </a:xfrm>
          <a:prstGeom prst="rect">
            <a:avLst/>
          </a:prstGeom>
        </p:spPr>
      </p:pic>
    </p:spTree>
    <p:extLst>
      <p:ext uri="{BB962C8B-B14F-4D97-AF65-F5344CB8AC3E}">
        <p14:creationId xmlns:p14="http://schemas.microsoft.com/office/powerpoint/2010/main" val="35303609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01000" cy="852488"/>
          </a:xfrm>
        </p:spPr>
        <p:txBody>
          <a:bodyPr/>
          <a:lstStyle/>
          <a:p>
            <a:pPr algn="ctr"/>
            <a:r>
              <a:rPr lang="en-US" sz="4000" dirty="0" smtClean="0"/>
              <a:t>THE LIST</a:t>
            </a:r>
            <a:endParaRPr lang="en-US" sz="4000" i="1" dirty="0"/>
          </a:p>
        </p:txBody>
      </p:sp>
      <p:sp>
        <p:nvSpPr>
          <p:cNvPr id="3" name="Content Placeholder 2"/>
          <p:cNvSpPr>
            <a:spLocks noGrp="1"/>
          </p:cNvSpPr>
          <p:nvPr>
            <p:ph idx="1"/>
          </p:nvPr>
        </p:nvSpPr>
        <p:spPr>
          <a:xfrm>
            <a:off x="533399" y="1295400"/>
            <a:ext cx="7618285" cy="5410200"/>
          </a:xfrm>
        </p:spPr>
        <p:txBody>
          <a:bodyPr/>
          <a:lstStyle/>
          <a:p>
            <a:r>
              <a:rPr lang="en-US" sz="3200" dirty="0" smtClean="0"/>
              <a:t>Environmental Management (A/C, hazmat, fuel, clean air grants)</a:t>
            </a:r>
          </a:p>
          <a:p>
            <a:r>
              <a:rPr lang="en-US" sz="3200" dirty="0" smtClean="0"/>
              <a:t>Bus compound and shop safety</a:t>
            </a:r>
          </a:p>
          <a:p>
            <a:r>
              <a:rPr lang="en-US" sz="3200" dirty="0"/>
              <a:t>Radio Communications and Protocols</a:t>
            </a:r>
          </a:p>
          <a:p>
            <a:r>
              <a:rPr lang="en-US" sz="3200" dirty="0"/>
              <a:t>Bus Procurement and Specifications</a:t>
            </a:r>
          </a:p>
          <a:p>
            <a:endParaRPr lang="en-US" sz="3600" dirty="0" smtClean="0"/>
          </a:p>
          <a:p>
            <a:endParaRPr lang="en-US" sz="3600" dirty="0" smtClean="0"/>
          </a:p>
          <a:p>
            <a:endParaRPr lang="en-US" sz="3600" dirty="0" smtClean="0"/>
          </a:p>
          <a:p>
            <a:endParaRPr lang="en-US" sz="3600" dirty="0" smtClean="0"/>
          </a:p>
          <a:p>
            <a:endParaRPr lang="en-US" sz="3600" dirty="0" smtClean="0"/>
          </a:p>
          <a:p>
            <a:endParaRPr lang="en-US" sz="3600" dirty="0" smtClean="0"/>
          </a:p>
        </p:txBody>
      </p:sp>
      <p:pic>
        <p:nvPicPr>
          <p:cNvPr id="4" name="Picture 5" descr="Why Choose SC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1229" y="2286000"/>
            <a:ext cx="13620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80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01000" cy="852488"/>
          </a:xfrm>
        </p:spPr>
        <p:txBody>
          <a:bodyPr/>
          <a:lstStyle/>
          <a:p>
            <a:pPr algn="ctr"/>
            <a:r>
              <a:rPr lang="en-US" sz="4000" dirty="0" smtClean="0"/>
              <a:t>THE LIST</a:t>
            </a:r>
            <a:endParaRPr lang="en-US" sz="4000" i="1" dirty="0"/>
          </a:p>
        </p:txBody>
      </p:sp>
      <p:sp>
        <p:nvSpPr>
          <p:cNvPr id="3" name="Content Placeholder 2"/>
          <p:cNvSpPr>
            <a:spLocks noGrp="1"/>
          </p:cNvSpPr>
          <p:nvPr>
            <p:ph idx="1"/>
          </p:nvPr>
        </p:nvSpPr>
        <p:spPr>
          <a:xfrm>
            <a:off x="533400" y="1295400"/>
            <a:ext cx="8305800" cy="5410200"/>
          </a:xfrm>
        </p:spPr>
        <p:txBody>
          <a:bodyPr/>
          <a:lstStyle/>
          <a:p>
            <a:r>
              <a:rPr lang="en-US" sz="3600" dirty="0"/>
              <a:t>Bus Inspection, Maintenance, and Repair</a:t>
            </a:r>
          </a:p>
          <a:p>
            <a:r>
              <a:rPr lang="en-US" sz="3600" dirty="0"/>
              <a:t>Personnel Mgt., Labor Relations</a:t>
            </a:r>
          </a:p>
          <a:p>
            <a:r>
              <a:rPr lang="en-US" sz="3600" dirty="0"/>
              <a:t>Emerging </a:t>
            </a:r>
            <a:r>
              <a:rPr lang="en-US" sz="3600" dirty="0" smtClean="0"/>
              <a:t>Tech</a:t>
            </a:r>
          </a:p>
          <a:p>
            <a:r>
              <a:rPr lang="en-US" sz="3600" dirty="0" smtClean="0"/>
              <a:t>Financial Management (payroll, accounting, budgeting, state and local funding </a:t>
            </a:r>
            <a:r>
              <a:rPr lang="en-US" sz="3600" dirty="0" smtClean="0"/>
              <a:t>systems)</a:t>
            </a:r>
            <a:endParaRPr lang="en-US" sz="3600" dirty="0"/>
          </a:p>
          <a:p>
            <a:endParaRPr lang="en-US" sz="3600" dirty="0" smtClean="0"/>
          </a:p>
          <a:p>
            <a:endParaRPr lang="en-US" sz="3600" dirty="0" smtClean="0"/>
          </a:p>
          <a:p>
            <a:endParaRPr lang="en-US" sz="3600" dirty="0" smtClean="0"/>
          </a:p>
          <a:p>
            <a:endParaRPr lang="en-US" sz="3600" dirty="0" smtClean="0"/>
          </a:p>
          <a:p>
            <a:endParaRPr lang="en-US" sz="3600" dirty="0" smtClean="0"/>
          </a:p>
          <a:p>
            <a:endParaRPr lang="en-US" sz="3600" dirty="0" smtClean="0"/>
          </a:p>
        </p:txBody>
      </p:sp>
    </p:spTree>
    <p:extLst>
      <p:ext uri="{BB962C8B-B14F-4D97-AF65-F5344CB8AC3E}">
        <p14:creationId xmlns:p14="http://schemas.microsoft.com/office/powerpoint/2010/main" val="205297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4575" y="504825"/>
            <a:ext cx="4514850" cy="584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6827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01000" cy="852488"/>
          </a:xfrm>
        </p:spPr>
        <p:txBody>
          <a:bodyPr/>
          <a:lstStyle/>
          <a:p>
            <a:pPr algn="ctr"/>
            <a:r>
              <a:rPr lang="en-US" sz="4000" dirty="0" smtClean="0"/>
              <a:t>THE LIST</a:t>
            </a:r>
            <a:endParaRPr lang="en-US" sz="4000" i="1" dirty="0"/>
          </a:p>
        </p:txBody>
      </p:sp>
      <p:sp>
        <p:nvSpPr>
          <p:cNvPr id="3" name="Content Placeholder 2"/>
          <p:cNvSpPr>
            <a:spLocks noGrp="1"/>
          </p:cNvSpPr>
          <p:nvPr>
            <p:ph idx="1"/>
          </p:nvPr>
        </p:nvSpPr>
        <p:spPr>
          <a:xfrm>
            <a:off x="2440183" y="1219200"/>
            <a:ext cx="6520937" cy="5410200"/>
          </a:xfrm>
        </p:spPr>
        <p:txBody>
          <a:bodyPr/>
          <a:lstStyle/>
          <a:p>
            <a:r>
              <a:rPr lang="en-US" sz="3600" dirty="0" smtClean="0"/>
              <a:t>School Bus Routing (safety, cost control, and optimization)</a:t>
            </a:r>
          </a:p>
          <a:p>
            <a:r>
              <a:rPr lang="en-US" sz="3600" dirty="0" smtClean="0"/>
              <a:t>School Bus Stops (selection and review processes)</a:t>
            </a:r>
          </a:p>
          <a:p>
            <a:r>
              <a:rPr lang="en-US" sz="3600" dirty="0" smtClean="0"/>
              <a:t>Media Relations</a:t>
            </a:r>
          </a:p>
          <a:p>
            <a:r>
              <a:rPr lang="en-US" sz="3600" dirty="0" smtClean="0"/>
              <a:t>Vehicle Usage Issues (and other modes)</a:t>
            </a:r>
            <a:endParaRPr lang="en-US" sz="3600" dirty="0"/>
          </a:p>
          <a:p>
            <a:endParaRPr lang="en-US" sz="3600" dirty="0" smtClean="0"/>
          </a:p>
          <a:p>
            <a:endParaRPr lang="en-US" sz="3600" dirty="0" smtClean="0"/>
          </a:p>
          <a:p>
            <a:endParaRPr lang="en-US" sz="3600" dirty="0" smtClean="0"/>
          </a:p>
          <a:p>
            <a:endParaRPr lang="en-US" sz="3600" dirty="0" smtClean="0"/>
          </a:p>
          <a:p>
            <a:endParaRPr lang="en-US" sz="3600" dirty="0" smtClean="0"/>
          </a:p>
          <a:p>
            <a:endParaRPr lang="en-US" sz="3600" dirty="0" smtClean="0"/>
          </a:p>
        </p:txBody>
      </p:sp>
      <p:pic>
        <p:nvPicPr>
          <p:cNvPr id="4" name="Picture 3" descr="rightlef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457200" y="2209800"/>
            <a:ext cx="1979935" cy="2471499"/>
          </a:xfrm>
          <a:prstGeom prst="rect">
            <a:avLst/>
          </a:prstGeom>
        </p:spPr>
      </p:pic>
    </p:spTree>
    <p:extLst>
      <p:ext uri="{BB962C8B-B14F-4D97-AF65-F5344CB8AC3E}">
        <p14:creationId xmlns:p14="http://schemas.microsoft.com/office/powerpoint/2010/main" val="175103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63" y="1252373"/>
            <a:ext cx="7991475" cy="440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57015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001000" cy="700088"/>
          </a:xfrm>
        </p:spPr>
        <p:txBody>
          <a:bodyPr/>
          <a:lstStyle/>
          <a:p>
            <a:pPr algn="ctr"/>
            <a:r>
              <a:rPr lang="en-US" sz="4000" dirty="0" smtClean="0"/>
              <a:t>Our Customers</a:t>
            </a:r>
            <a:endParaRPr lang="en-US" sz="4000" dirty="0"/>
          </a:p>
        </p:txBody>
      </p:sp>
      <p:sp>
        <p:nvSpPr>
          <p:cNvPr id="3" name="Content Placeholder 2"/>
          <p:cNvSpPr>
            <a:spLocks noGrp="1"/>
          </p:cNvSpPr>
          <p:nvPr>
            <p:ph idx="1"/>
          </p:nvPr>
        </p:nvSpPr>
        <p:spPr>
          <a:xfrm>
            <a:off x="609600" y="1447800"/>
            <a:ext cx="8001000" cy="4953000"/>
          </a:xfrm>
        </p:spPr>
        <p:txBody>
          <a:bodyPr/>
          <a:lstStyle/>
          <a:p>
            <a:r>
              <a:rPr lang="en-US" sz="3600" dirty="0" smtClean="0"/>
              <a:t>It’s a long list!:</a:t>
            </a:r>
          </a:p>
          <a:p>
            <a:pPr lvl="1"/>
            <a:r>
              <a:rPr lang="en-US" sz="2800" dirty="0" smtClean="0"/>
              <a:t>Students</a:t>
            </a:r>
          </a:p>
          <a:p>
            <a:pPr lvl="1"/>
            <a:r>
              <a:rPr lang="en-US" sz="2800" dirty="0" smtClean="0"/>
              <a:t>Parents</a:t>
            </a:r>
          </a:p>
          <a:p>
            <a:pPr lvl="1"/>
            <a:r>
              <a:rPr lang="en-US" sz="2800" dirty="0" smtClean="0"/>
              <a:t>Superintendent</a:t>
            </a:r>
          </a:p>
          <a:p>
            <a:pPr lvl="1"/>
            <a:r>
              <a:rPr lang="en-US" sz="2800" dirty="0"/>
              <a:t>S</a:t>
            </a:r>
            <a:r>
              <a:rPr lang="en-US" sz="2800" dirty="0" smtClean="0"/>
              <a:t>chool board, state board, legislators</a:t>
            </a:r>
          </a:p>
          <a:p>
            <a:pPr lvl="1"/>
            <a:r>
              <a:rPr lang="en-US" sz="2800" dirty="0" smtClean="0"/>
              <a:t>Employees</a:t>
            </a:r>
          </a:p>
          <a:p>
            <a:pPr lvl="1"/>
            <a:r>
              <a:rPr lang="en-US" sz="2800" dirty="0" smtClean="0"/>
              <a:t>Colleagues</a:t>
            </a:r>
          </a:p>
          <a:p>
            <a:pPr lvl="1"/>
            <a:r>
              <a:rPr lang="en-US" sz="2800" dirty="0" smtClean="0"/>
              <a:t>Media</a:t>
            </a:r>
          </a:p>
          <a:p>
            <a:pPr lvl="1"/>
            <a:r>
              <a:rPr lang="en-US" sz="2800" dirty="0" smtClean="0"/>
              <a:t>Your boss</a:t>
            </a:r>
            <a:endParaRPr lang="en-US" sz="3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7024" y="1371600"/>
            <a:ext cx="3124200" cy="2099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jenki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6103" y="4419600"/>
            <a:ext cx="2641842"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2228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04800"/>
            <a:ext cx="4739628" cy="6294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7698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01000" cy="852488"/>
          </a:xfrm>
        </p:spPr>
        <p:txBody>
          <a:bodyPr/>
          <a:lstStyle/>
          <a:p>
            <a:pPr algn="ctr"/>
            <a:r>
              <a:rPr lang="en-US" sz="4000" dirty="0" smtClean="0"/>
              <a:t>THE LIST</a:t>
            </a:r>
            <a:endParaRPr lang="en-US" sz="4000" i="1" dirty="0"/>
          </a:p>
        </p:txBody>
      </p:sp>
      <p:sp>
        <p:nvSpPr>
          <p:cNvPr id="3" name="Content Placeholder 2"/>
          <p:cNvSpPr>
            <a:spLocks noGrp="1"/>
          </p:cNvSpPr>
          <p:nvPr>
            <p:ph idx="1"/>
          </p:nvPr>
        </p:nvSpPr>
        <p:spPr>
          <a:xfrm>
            <a:off x="533400" y="1295400"/>
            <a:ext cx="6184616" cy="5410200"/>
          </a:xfrm>
        </p:spPr>
        <p:txBody>
          <a:bodyPr/>
          <a:lstStyle/>
          <a:p>
            <a:r>
              <a:rPr lang="en-US" sz="3600" dirty="0"/>
              <a:t>Special Events (NSBSW, </a:t>
            </a:r>
            <a:r>
              <a:rPr lang="en-US" sz="3600" dirty="0" smtClean="0"/>
              <a:t>LTB, </a:t>
            </a:r>
            <a:r>
              <a:rPr lang="en-US" sz="3600" dirty="0"/>
              <a:t>employee events)</a:t>
            </a:r>
          </a:p>
          <a:p>
            <a:r>
              <a:rPr lang="en-US" sz="3600" dirty="0" smtClean="0"/>
              <a:t>Accidents, Investigations</a:t>
            </a:r>
          </a:p>
          <a:p>
            <a:r>
              <a:rPr lang="en-US" sz="3600" dirty="0" smtClean="0"/>
              <a:t>Transportation </a:t>
            </a:r>
            <a:r>
              <a:rPr lang="en-US" sz="3600" dirty="0"/>
              <a:t>Security</a:t>
            </a:r>
          </a:p>
          <a:p>
            <a:r>
              <a:rPr lang="en-US" sz="3600" dirty="0"/>
              <a:t>School Loading </a:t>
            </a:r>
            <a:r>
              <a:rPr lang="en-US" sz="3600" dirty="0" smtClean="0"/>
              <a:t>Zones</a:t>
            </a:r>
          </a:p>
          <a:p>
            <a:r>
              <a:rPr lang="en-US" sz="3600" dirty="0" smtClean="0"/>
              <a:t>School Bus Evac Drills</a:t>
            </a:r>
          </a:p>
          <a:p>
            <a:r>
              <a:rPr lang="en-US" sz="3600" dirty="0" smtClean="0"/>
              <a:t>Rider </a:t>
            </a:r>
            <a:r>
              <a:rPr lang="en-US" sz="3600" dirty="0"/>
              <a:t>Safety Instruction</a:t>
            </a:r>
          </a:p>
          <a:p>
            <a:endParaRPr lang="en-US" sz="3600" dirty="0" smtClean="0"/>
          </a:p>
          <a:p>
            <a:endParaRPr lang="en-US" sz="3600" dirty="0" smtClean="0"/>
          </a:p>
          <a:p>
            <a:endParaRPr lang="en-US" sz="3600" dirty="0" smtClean="0"/>
          </a:p>
          <a:p>
            <a:endParaRPr lang="en-US" sz="3600" dirty="0" smtClean="0"/>
          </a:p>
          <a:p>
            <a:endParaRPr lang="en-US" sz="3600" dirty="0" smtClean="0"/>
          </a:p>
          <a:p>
            <a:endParaRPr lang="en-US" sz="3600" dirty="0" smtClean="0"/>
          </a:p>
        </p:txBody>
      </p:sp>
      <p:pic>
        <p:nvPicPr>
          <p:cNvPr id="5" name="Picture 4"/>
          <p:cNvPicPr>
            <a:picLocks noChangeAspect="1" noChangeArrowheads="1"/>
          </p:cNvPicPr>
          <p:nvPr/>
        </p:nvPicPr>
        <p:blipFill>
          <a:blip r:embed="rId2"/>
          <a:srcRect/>
          <a:stretch>
            <a:fillRect/>
          </a:stretch>
        </p:blipFill>
        <p:spPr>
          <a:xfrm>
            <a:off x="6718016" y="4343400"/>
            <a:ext cx="2197384" cy="2170112"/>
          </a:xfrm>
          <a:prstGeom prst="rect">
            <a:avLst/>
          </a:prstGeom>
        </p:spPr>
      </p:pic>
      <p:pic>
        <p:nvPicPr>
          <p:cNvPr id="6" name="Picture 7"/>
          <p:cNvPicPr>
            <a:picLocks noChangeAspect="1" noChangeArrowheads="1"/>
          </p:cNvPicPr>
          <p:nvPr/>
        </p:nvPicPr>
        <p:blipFill>
          <a:blip r:embed="rId3"/>
          <a:srcRect/>
          <a:stretch>
            <a:fillRect/>
          </a:stretch>
        </p:blipFill>
        <p:spPr bwMode="auto">
          <a:xfrm>
            <a:off x="6718016" y="1828800"/>
            <a:ext cx="2362200" cy="1545864"/>
          </a:xfrm>
          <a:prstGeom prst="rect">
            <a:avLst/>
          </a:prstGeom>
          <a:noFill/>
          <a:ln w="9525">
            <a:noFill/>
            <a:miter lim="800000"/>
            <a:headEnd/>
            <a:tailEnd/>
          </a:ln>
        </p:spPr>
      </p:pic>
    </p:spTree>
    <p:extLst>
      <p:ext uri="{BB962C8B-B14F-4D97-AF65-F5344CB8AC3E}">
        <p14:creationId xmlns:p14="http://schemas.microsoft.com/office/powerpoint/2010/main" val="200443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9850" y="790575"/>
            <a:ext cx="3924300" cy="527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19599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72" y="914400"/>
            <a:ext cx="9144000" cy="470898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lang="en-US" sz="6000" b="1" dirty="0" smtClean="0">
                <a:ln w="11430"/>
                <a:solidFill>
                  <a:schemeClr val="accent3">
                    <a:lumMod val="50000"/>
                  </a:schemeClr>
                </a:solidFill>
                <a:effectLst>
                  <a:outerShdw blurRad="50800" dist="39000" dir="5460000" algn="tl">
                    <a:srgbClr val="000000">
                      <a:alpha val="38000"/>
                    </a:srgbClr>
                  </a:outerShdw>
                </a:effectLst>
              </a:rPr>
              <a:t>Set the example—</a:t>
            </a:r>
          </a:p>
          <a:p>
            <a:pPr algn="ctr" eaLnBrk="0" hangingPunct="0">
              <a:defRPr/>
            </a:pPr>
            <a:r>
              <a:rPr lang="en-US" sz="6000" b="1" dirty="0" smtClean="0">
                <a:ln w="11430"/>
                <a:solidFill>
                  <a:schemeClr val="accent3">
                    <a:lumMod val="50000"/>
                  </a:schemeClr>
                </a:solidFill>
                <a:effectLst>
                  <a:outerShdw blurRad="50800" dist="39000" dir="5460000" algn="tl">
                    <a:srgbClr val="000000">
                      <a:alpha val="38000"/>
                    </a:srgbClr>
                  </a:outerShdw>
                </a:effectLst>
              </a:rPr>
              <a:t>Train, meet, assist, and collaborate with everyone in your professional circle </a:t>
            </a:r>
            <a:endParaRPr lang="en-US" sz="6000" b="1" dirty="0">
              <a:ln w="11430"/>
              <a:solidFill>
                <a:schemeClr val="accent3">
                  <a:lumMod val="50000"/>
                </a:schemeClr>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5860435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1447800"/>
            <a:ext cx="7812010" cy="341632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lang="en-US"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Any other </a:t>
            </a:r>
          </a:p>
          <a:p>
            <a:pPr algn="ctr" eaLnBrk="0" hangingPunct="0">
              <a:defRPr/>
            </a:pPr>
            <a:r>
              <a:rPr lang="en-US"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questions</a:t>
            </a:r>
          </a:p>
          <a:p>
            <a:pPr algn="ctr" eaLnBrk="0" hangingPunct="0">
              <a:defRPr/>
            </a:pPr>
            <a:r>
              <a:rPr lang="en-US"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for discussion?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AutoShape 2"/>
          <p:cNvSpPr>
            <a:spLocks noGrp="1" noChangeArrowheads="1"/>
          </p:cNvSpPr>
          <p:nvPr>
            <p:ph type="title"/>
          </p:nvPr>
        </p:nvSpPr>
        <p:spPr>
          <a:xfrm>
            <a:off x="762000" y="990600"/>
            <a:ext cx="7924800" cy="1143000"/>
          </a:xfrm>
        </p:spPr>
        <p:txBody>
          <a:bodyPr>
            <a:normAutofit fontScale="90000"/>
          </a:bodyPr>
          <a:lstStyle/>
          <a:p>
            <a:r>
              <a:rPr lang="en-US" altLang="en-US" sz="4400" dirty="0"/>
              <a:t>We will learn what to do . . . </a:t>
            </a:r>
            <a:br>
              <a:rPr lang="en-US" altLang="en-US" sz="4400" dirty="0"/>
            </a:br>
            <a:r>
              <a:rPr lang="en-US" altLang="en-US" sz="4400" dirty="0"/>
              <a:t>And what not to do!</a:t>
            </a:r>
          </a:p>
        </p:txBody>
      </p:sp>
      <p:sp>
        <p:nvSpPr>
          <p:cNvPr id="147459" name="Rectangle 3"/>
          <p:cNvSpPr>
            <a:spLocks noGrp="1" noChangeArrowheads="1"/>
          </p:cNvSpPr>
          <p:nvPr>
            <p:ph type="body" idx="1"/>
          </p:nvPr>
        </p:nvSpPr>
        <p:spPr/>
        <p:txBody>
          <a:bodyPr/>
          <a:lstStyle/>
          <a:p>
            <a:pPr>
              <a:buFont typeface="Wingdings" pitchFamily="2" charset="2"/>
              <a:buNone/>
            </a:pPr>
            <a:r>
              <a:rPr lang="en-US" altLang="en-US" dirty="0"/>
              <a:t> </a:t>
            </a:r>
          </a:p>
        </p:txBody>
      </p:sp>
      <p:pic>
        <p:nvPicPr>
          <p:cNvPr id="147460" name="Picture 4" descr="Poor kid in the midd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438400"/>
            <a:ext cx="4433888" cy="3651250"/>
          </a:xfrm>
          <a:prstGeom prst="rect">
            <a:avLst/>
          </a:prstGeom>
          <a:noFill/>
          <a:extLst>
            <a:ext uri="{909E8E84-426E-40DD-AFC4-6F175D3DCCD1}">
              <a14:hiddenFill xmlns:a14="http://schemas.microsoft.com/office/drawing/2010/main">
                <a:solidFill>
                  <a:srgbClr val="FFFFFF"/>
                </a:solidFill>
              </a14:hiddenFill>
            </a:ext>
          </a:extLst>
        </p:spPr>
      </p:pic>
      <p:sp>
        <p:nvSpPr>
          <p:cNvPr id="147461" name="AutoShape 5"/>
          <p:cNvSpPr>
            <a:spLocks noChangeAspect="1" noChangeArrowheads="1"/>
          </p:cNvSpPr>
          <p:nvPr/>
        </p:nvSpPr>
        <p:spPr bwMode="auto">
          <a:xfrm>
            <a:off x="1485900" y="3886200"/>
            <a:ext cx="1905000" cy="485775"/>
          </a:xfrm>
          <a:prstGeom prst="rightArrow">
            <a:avLst>
              <a:gd name="adj1" fmla="val 50000"/>
              <a:gd name="adj2" fmla="val 98039"/>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810001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2456" y="685800"/>
            <a:ext cx="5067477" cy="923330"/>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0" hangingPunct="0">
              <a:defRPr/>
            </a:pPr>
            <a:r>
              <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Thank you!</a:t>
            </a:r>
          </a:p>
        </p:txBody>
      </p:sp>
      <p:pic>
        <p:nvPicPr>
          <p:cNvPr id="6" name="Picture 4" descr="Jo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604520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800" dirty="0" smtClean="0"/>
              <a:t>Charlie Hood, Executive Director, National Association of State Directors of Pupil Transportation Services (NASDPTS)</a:t>
            </a:r>
          </a:p>
          <a:p>
            <a:pPr marL="0" indent="0">
              <a:buNone/>
            </a:pPr>
            <a:r>
              <a:rPr lang="en-US" sz="2800" dirty="0" smtClean="0">
                <a:hlinkClick r:id="rId2"/>
              </a:rPr>
              <a:t>ExecDir@nasdpts.org</a:t>
            </a:r>
            <a:endParaRPr lang="en-US" sz="2800" dirty="0" smtClean="0"/>
          </a:p>
          <a:p>
            <a:pPr marL="0" indent="0">
              <a:buNone/>
            </a:pPr>
            <a:r>
              <a:rPr lang="en-US" sz="2800" dirty="0" smtClean="0"/>
              <a:t>850-274-4308</a:t>
            </a:r>
          </a:p>
          <a:p>
            <a:pPr marL="0" indent="0">
              <a:buNone/>
            </a:pPr>
            <a:r>
              <a:rPr lang="en-US" sz="2800" dirty="0" smtClean="0">
                <a:hlinkClick r:id="rId3"/>
              </a:rPr>
              <a:t>www.NASDPTS.org</a:t>
            </a:r>
            <a:endParaRPr lang="en-US" sz="2800" dirty="0" smtClean="0"/>
          </a:p>
          <a:p>
            <a:endParaRPr lang="en-US" dirty="0"/>
          </a:p>
        </p:txBody>
      </p:sp>
    </p:spTree>
    <p:extLst>
      <p:ext uri="{BB962C8B-B14F-4D97-AF65-F5344CB8AC3E}">
        <p14:creationId xmlns:p14="http://schemas.microsoft.com/office/powerpoint/2010/main" val="2996530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001000" cy="700088"/>
          </a:xfrm>
        </p:spPr>
        <p:txBody>
          <a:bodyPr/>
          <a:lstStyle/>
          <a:p>
            <a:pPr algn="ctr"/>
            <a:r>
              <a:rPr lang="en-US" sz="4000" dirty="0" smtClean="0"/>
              <a:t>Start by learning “the rules”</a:t>
            </a:r>
            <a:endParaRPr lang="en-US" sz="4000" dirty="0"/>
          </a:p>
        </p:txBody>
      </p:sp>
      <p:sp>
        <p:nvSpPr>
          <p:cNvPr id="3" name="Content Placeholder 2"/>
          <p:cNvSpPr>
            <a:spLocks noGrp="1"/>
          </p:cNvSpPr>
          <p:nvPr>
            <p:ph idx="1"/>
          </p:nvPr>
        </p:nvSpPr>
        <p:spPr/>
        <p:txBody>
          <a:bodyPr/>
          <a:lstStyle/>
          <a:p>
            <a:r>
              <a:rPr lang="en-US" sz="3600" dirty="0" smtClean="0"/>
              <a:t>Federal regs and guidelines</a:t>
            </a:r>
          </a:p>
          <a:p>
            <a:r>
              <a:rPr lang="en-US" sz="3600" dirty="0" smtClean="0"/>
              <a:t>State and local laws</a:t>
            </a:r>
          </a:p>
          <a:p>
            <a:r>
              <a:rPr lang="en-US" sz="3600" dirty="0" smtClean="0"/>
              <a:t>State and local rules</a:t>
            </a:r>
          </a:p>
          <a:p>
            <a:r>
              <a:rPr lang="en-US" sz="3600" dirty="0" smtClean="0"/>
              <a:t>School board policies</a:t>
            </a:r>
          </a:p>
          <a:p>
            <a:r>
              <a:rPr lang="en-US" sz="3600" dirty="0" smtClean="0"/>
              <a:t>Transportation SOPs</a:t>
            </a:r>
          </a:p>
          <a:p>
            <a:r>
              <a:rPr lang="en-US" sz="3600" dirty="0" smtClean="0"/>
              <a:t>Best practices and guidelines </a:t>
            </a:r>
            <a:endParaRPr lang="en-US" sz="3600" dirty="0"/>
          </a:p>
        </p:txBody>
      </p:sp>
      <p:pic>
        <p:nvPicPr>
          <p:cNvPr id="4" name="Picture 2"/>
          <p:cNvPicPr>
            <a:picLocks noChangeAspect="1" noChangeArrowheads="1"/>
          </p:cNvPicPr>
          <p:nvPr/>
        </p:nvPicPr>
        <p:blipFill>
          <a:blip r:embed="rId2"/>
          <a:srcRect/>
          <a:stretch>
            <a:fillRect/>
          </a:stretch>
        </p:blipFill>
        <p:spPr bwMode="auto">
          <a:xfrm>
            <a:off x="7929562" y="5181600"/>
            <a:ext cx="923925" cy="1295400"/>
          </a:xfrm>
          <a:prstGeom prst="rect">
            <a:avLst/>
          </a:prstGeom>
          <a:noFill/>
          <a:ln w="9525">
            <a:noFill/>
            <a:miter lim="800000"/>
            <a:headEnd/>
            <a:tailEnd/>
          </a:ln>
        </p:spPr>
      </p:pic>
      <p:pic>
        <p:nvPicPr>
          <p:cNvPr id="5" name="Picture 2"/>
          <p:cNvPicPr>
            <a:picLocks noChangeAspect="1" noChangeArrowheads="1"/>
          </p:cNvPicPr>
          <p:nvPr/>
        </p:nvPicPr>
        <p:blipFill>
          <a:blip r:embed="rId3"/>
          <a:srcRect/>
          <a:stretch>
            <a:fillRect/>
          </a:stretch>
        </p:blipFill>
        <p:spPr bwMode="auto">
          <a:xfrm>
            <a:off x="6040946" y="2362200"/>
            <a:ext cx="2843213" cy="1746250"/>
          </a:xfrm>
          <a:prstGeom prst="rect">
            <a:avLst/>
          </a:prstGeom>
          <a:noFill/>
          <a:ln w="9525">
            <a:noFill/>
            <a:miter lim="800000"/>
            <a:headEnd/>
            <a:tailEnd/>
          </a:ln>
        </p:spPr>
      </p:pic>
    </p:spTree>
    <p:extLst>
      <p:ext uri="{BB962C8B-B14F-4D97-AF65-F5344CB8AC3E}">
        <p14:creationId xmlns:p14="http://schemas.microsoft.com/office/powerpoint/2010/main" val="346472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71488"/>
            <a:ext cx="7790130" cy="6234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95547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001000" cy="700088"/>
          </a:xfrm>
        </p:spPr>
        <p:txBody>
          <a:bodyPr/>
          <a:lstStyle/>
          <a:p>
            <a:pPr algn="ctr"/>
            <a:r>
              <a:rPr lang="en-US" sz="4000" dirty="0" smtClean="0"/>
              <a:t>We are all students	</a:t>
            </a:r>
            <a:endParaRPr lang="en-US" sz="4000" dirty="0"/>
          </a:p>
        </p:txBody>
      </p:sp>
      <p:sp>
        <p:nvSpPr>
          <p:cNvPr id="3" name="Content Placeholder 2"/>
          <p:cNvSpPr>
            <a:spLocks noGrp="1"/>
          </p:cNvSpPr>
          <p:nvPr>
            <p:ph idx="1"/>
          </p:nvPr>
        </p:nvSpPr>
        <p:spPr>
          <a:xfrm>
            <a:off x="1828800" y="1295400"/>
            <a:ext cx="6934200" cy="4876800"/>
          </a:xfrm>
        </p:spPr>
        <p:txBody>
          <a:bodyPr/>
          <a:lstStyle/>
          <a:p>
            <a:r>
              <a:rPr lang="en-US" sz="3600" dirty="0" smtClean="0"/>
              <a:t>Seek information and professional development through:</a:t>
            </a:r>
          </a:p>
          <a:p>
            <a:pPr lvl="1"/>
            <a:r>
              <a:rPr lang="en-US" sz="3400" dirty="0" smtClean="0"/>
              <a:t>Conferences</a:t>
            </a:r>
          </a:p>
          <a:p>
            <a:pPr lvl="1"/>
            <a:r>
              <a:rPr lang="en-US" sz="3400" dirty="0" smtClean="0"/>
              <a:t>Webinars</a:t>
            </a:r>
          </a:p>
          <a:p>
            <a:pPr lvl="1"/>
            <a:r>
              <a:rPr lang="en-US" sz="3400" dirty="0" smtClean="0"/>
              <a:t>Websites</a:t>
            </a:r>
          </a:p>
          <a:p>
            <a:pPr lvl="1"/>
            <a:r>
              <a:rPr lang="en-US" sz="3400" dirty="0" smtClean="0"/>
              <a:t>Trade publications (School Trans. News; School Bus Fleet, School Trans. Director)</a:t>
            </a:r>
          </a:p>
          <a:p>
            <a:pPr lvl="1"/>
            <a:r>
              <a:rPr lang="en-US" sz="3400" dirty="0" smtClean="0"/>
              <a:t>)</a:t>
            </a:r>
          </a:p>
          <a:p>
            <a:pPr lvl="1"/>
            <a:endParaRPr lang="en-US" sz="3400" dirty="0" smtClean="0"/>
          </a:p>
          <a:p>
            <a:pPr lvl="1"/>
            <a:endParaRPr lang="en-US" sz="3400" dirty="0"/>
          </a:p>
        </p:txBody>
      </p:sp>
      <p:pic>
        <p:nvPicPr>
          <p:cNvPr id="4" name="Picture 3"/>
          <p:cNvPicPr>
            <a:picLocks noChangeAspect="1" noChangeArrowheads="1"/>
          </p:cNvPicPr>
          <p:nvPr/>
        </p:nvPicPr>
        <p:blipFill>
          <a:blip r:embed="rId2"/>
          <a:srcRect/>
          <a:stretch>
            <a:fillRect/>
          </a:stretch>
        </p:blipFill>
        <p:spPr bwMode="auto">
          <a:xfrm>
            <a:off x="5791200" y="2895600"/>
            <a:ext cx="2209800" cy="1462088"/>
          </a:xfrm>
          <a:prstGeom prst="rect">
            <a:avLst/>
          </a:prstGeom>
          <a:noFill/>
          <a:ln w="9525">
            <a:noFill/>
            <a:miter lim="800000"/>
            <a:headEnd/>
            <a:tailEnd/>
          </a:ln>
        </p:spPr>
      </p:pic>
      <p:pic>
        <p:nvPicPr>
          <p:cNvPr id="5" name="Picture 3"/>
          <p:cNvPicPr>
            <a:picLocks noChangeAspect="1" noChangeArrowheads="1"/>
          </p:cNvPicPr>
          <p:nvPr/>
        </p:nvPicPr>
        <p:blipFill>
          <a:blip r:embed="rId3"/>
          <a:srcRect/>
          <a:stretch>
            <a:fillRect/>
          </a:stretch>
        </p:blipFill>
        <p:spPr bwMode="auto">
          <a:xfrm>
            <a:off x="381000" y="5486400"/>
            <a:ext cx="1638300" cy="1092200"/>
          </a:xfrm>
          <a:prstGeom prst="rect">
            <a:avLst/>
          </a:prstGeom>
          <a:noFill/>
          <a:ln w="9525">
            <a:noFill/>
            <a:miter lim="800000"/>
            <a:headEnd/>
            <a:tailEnd/>
          </a:ln>
        </p:spPr>
      </p:pic>
    </p:spTree>
    <p:extLst>
      <p:ext uri="{BB962C8B-B14F-4D97-AF65-F5344CB8AC3E}">
        <p14:creationId xmlns:p14="http://schemas.microsoft.com/office/powerpoint/2010/main" val="8663976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001000" cy="700088"/>
          </a:xfrm>
        </p:spPr>
        <p:txBody>
          <a:bodyPr/>
          <a:lstStyle/>
          <a:p>
            <a:pPr algn="ctr"/>
            <a:r>
              <a:rPr lang="en-US" sz="4000" dirty="0" smtClean="0"/>
              <a:t>Make friends and pick brains</a:t>
            </a:r>
            <a:endParaRPr lang="en-US" sz="4000" dirty="0"/>
          </a:p>
        </p:txBody>
      </p:sp>
      <p:sp>
        <p:nvSpPr>
          <p:cNvPr id="3" name="Content Placeholder 2"/>
          <p:cNvSpPr>
            <a:spLocks noGrp="1"/>
          </p:cNvSpPr>
          <p:nvPr>
            <p:ph idx="1"/>
          </p:nvPr>
        </p:nvSpPr>
        <p:spPr>
          <a:xfrm>
            <a:off x="533400" y="1371600"/>
            <a:ext cx="8229600" cy="4800600"/>
          </a:xfrm>
        </p:spPr>
        <p:txBody>
          <a:bodyPr/>
          <a:lstStyle/>
          <a:p>
            <a:r>
              <a:rPr lang="en-US" sz="3600" dirty="0" smtClean="0"/>
              <a:t>Fellow transportation professionals</a:t>
            </a:r>
          </a:p>
          <a:p>
            <a:r>
              <a:rPr lang="en-US" sz="3600" dirty="0" smtClean="0"/>
              <a:t>School principals and staff</a:t>
            </a:r>
          </a:p>
          <a:p>
            <a:r>
              <a:rPr lang="en-US" sz="3600" dirty="0" smtClean="0"/>
              <a:t>National associations (NASDPTS, SESPTC, NAPT, NSTA, etc.)</a:t>
            </a:r>
          </a:p>
          <a:p>
            <a:endParaRPr lang="en-US" sz="3600" dirty="0" smtClean="0"/>
          </a:p>
          <a:p>
            <a:r>
              <a:rPr lang="en-US" sz="3600" dirty="0" smtClean="0"/>
              <a:t>State associations (e.g., WVAPT)</a:t>
            </a:r>
          </a:p>
          <a:p>
            <a:r>
              <a:rPr lang="en-US" sz="3600" dirty="0" smtClean="0"/>
              <a:t>State directors</a:t>
            </a:r>
          </a:p>
          <a:p>
            <a:endParaRPr lang="en-US" sz="3600" dirty="0" smtClean="0"/>
          </a:p>
          <a:p>
            <a:pPr lvl="1"/>
            <a:endParaRPr lang="en-US" sz="3400" dirty="0" smtClean="0"/>
          </a:p>
          <a:p>
            <a:pPr lvl="1"/>
            <a:endParaRPr lang="en-US" sz="3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3482721"/>
            <a:ext cx="1447800" cy="1628775"/>
          </a:xfrm>
          <a:prstGeom prst="rect">
            <a:avLst/>
          </a:prstGeom>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125029"/>
            <a:ext cx="5543550" cy="980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259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33400"/>
            <a:ext cx="4448631" cy="595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68265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001000" cy="700088"/>
          </a:xfrm>
        </p:spPr>
        <p:txBody>
          <a:bodyPr/>
          <a:lstStyle/>
          <a:p>
            <a:pPr algn="ctr"/>
            <a:r>
              <a:rPr lang="en-US" sz="4000" dirty="0" smtClean="0"/>
              <a:t>Meetings and Relationships</a:t>
            </a:r>
            <a:endParaRPr lang="en-US" sz="4000" dirty="0"/>
          </a:p>
        </p:txBody>
      </p:sp>
      <p:sp>
        <p:nvSpPr>
          <p:cNvPr id="3" name="Content Placeholder 2"/>
          <p:cNvSpPr>
            <a:spLocks noGrp="1"/>
          </p:cNvSpPr>
          <p:nvPr>
            <p:ph idx="1"/>
          </p:nvPr>
        </p:nvSpPr>
        <p:spPr>
          <a:xfrm>
            <a:off x="533400" y="1371600"/>
            <a:ext cx="8229600" cy="4572000"/>
          </a:xfrm>
        </p:spPr>
        <p:txBody>
          <a:bodyPr/>
          <a:lstStyle/>
          <a:p>
            <a:r>
              <a:rPr lang="en-US" sz="3600" dirty="0" smtClean="0"/>
              <a:t>CFO and staff</a:t>
            </a:r>
          </a:p>
          <a:p>
            <a:r>
              <a:rPr lang="en-US" sz="3600" dirty="0" smtClean="0"/>
              <a:t>Facilities and Maintenance</a:t>
            </a:r>
          </a:p>
          <a:p>
            <a:r>
              <a:rPr lang="en-US" sz="3600" dirty="0" smtClean="0"/>
              <a:t>School staff and administrators</a:t>
            </a:r>
          </a:p>
          <a:p>
            <a:r>
              <a:rPr lang="en-US" sz="3600" dirty="0" smtClean="0"/>
              <a:t>Charter schools coordinators</a:t>
            </a:r>
          </a:p>
          <a:p>
            <a:r>
              <a:rPr lang="en-US" sz="3600" dirty="0" smtClean="0"/>
              <a:t>Homeless liaisons</a:t>
            </a:r>
          </a:p>
          <a:p>
            <a:r>
              <a:rPr lang="en-US" sz="3600" dirty="0" smtClean="0"/>
              <a:t>Special ed</a:t>
            </a:r>
            <a:r>
              <a:rPr lang="en-US" sz="3600" dirty="0"/>
              <a:t> </a:t>
            </a:r>
            <a:r>
              <a:rPr lang="en-US" sz="3600" dirty="0" smtClean="0"/>
              <a:t>administrators</a:t>
            </a:r>
          </a:p>
          <a:p>
            <a:r>
              <a:rPr lang="en-US" sz="3600" dirty="0" smtClean="0"/>
              <a:t>Labor relations and unions</a:t>
            </a:r>
          </a:p>
          <a:p>
            <a:pPr lvl="1"/>
            <a:endParaRPr lang="en-US" sz="3400" dirty="0" smtClean="0"/>
          </a:p>
          <a:p>
            <a:pPr lvl="1"/>
            <a:endParaRPr lang="en-US" sz="3400" dirty="0"/>
          </a:p>
        </p:txBody>
      </p:sp>
    </p:spTree>
    <p:extLst>
      <p:ext uri="{BB962C8B-B14F-4D97-AF65-F5344CB8AC3E}">
        <p14:creationId xmlns:p14="http://schemas.microsoft.com/office/powerpoint/2010/main" val="210630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esentation for report on state">
  <a:themeElements>
    <a:clrScheme name="Fireworks 9">
      <a:dk1>
        <a:srgbClr val="000099"/>
      </a:dk1>
      <a:lt1>
        <a:srgbClr val="FFFFFF"/>
      </a:lt1>
      <a:dk2>
        <a:srgbClr val="FFFFFF"/>
      </a:dk2>
      <a:lt2>
        <a:srgbClr val="99CCFF"/>
      </a:lt2>
      <a:accent1>
        <a:srgbClr val="0099CC"/>
      </a:accent1>
      <a:accent2>
        <a:srgbClr val="CC0000"/>
      </a:accent2>
      <a:accent3>
        <a:srgbClr val="FFFFFF"/>
      </a:accent3>
      <a:accent4>
        <a:srgbClr val="000082"/>
      </a:accent4>
      <a:accent5>
        <a:srgbClr val="AACAE2"/>
      </a:accent5>
      <a:accent6>
        <a:srgbClr val="B90000"/>
      </a:accent6>
      <a:hlink>
        <a:srgbClr val="0099FF"/>
      </a:hlink>
      <a:folHlink>
        <a:srgbClr val="66CCFF"/>
      </a:folHlink>
    </a:clrScheme>
    <a:fontScheme name="Fireworks">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cs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cs typeface="Times New Roman" pitchFamily="18" charset="0"/>
          </a:defRPr>
        </a:defPPr>
      </a:lstStyle>
    </a:lnDef>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
      <a:clrScheme name="Fireworks 7">
        <a:dk1>
          <a:srgbClr val="A50021"/>
        </a:dk1>
        <a:lt1>
          <a:srgbClr val="FFFFFF"/>
        </a:lt1>
        <a:dk2>
          <a:srgbClr val="FFFFFF"/>
        </a:dk2>
        <a:lt2>
          <a:srgbClr val="C27474"/>
        </a:lt2>
        <a:accent1>
          <a:srgbClr val="A50021"/>
        </a:accent1>
        <a:accent2>
          <a:srgbClr val="D19FA6"/>
        </a:accent2>
        <a:accent3>
          <a:srgbClr val="FFFFFF"/>
        </a:accent3>
        <a:accent4>
          <a:srgbClr val="8C001B"/>
        </a:accent4>
        <a:accent5>
          <a:srgbClr val="CFAAAB"/>
        </a:accent5>
        <a:accent6>
          <a:srgbClr val="BD9096"/>
        </a:accent6>
        <a:hlink>
          <a:srgbClr val="A50021"/>
        </a:hlink>
        <a:folHlink>
          <a:srgbClr val="FE1F08"/>
        </a:folHlink>
      </a:clrScheme>
      <a:clrMap bg1="lt1" tx1="dk1" bg2="lt2" tx2="dk2" accent1="accent1" accent2="accent2" accent3="accent3" accent4="accent4" accent5="accent5" accent6="accent6" hlink="hlink" folHlink="folHlink"/>
    </a:extraClrScheme>
    <a:extraClrScheme>
      <a:clrScheme name="Fireworks 8">
        <a:dk1>
          <a:srgbClr val="A50021"/>
        </a:dk1>
        <a:lt1>
          <a:srgbClr val="FFFFFF"/>
        </a:lt1>
        <a:dk2>
          <a:srgbClr val="FFFFFF"/>
        </a:dk2>
        <a:lt2>
          <a:srgbClr val="C27474"/>
        </a:lt2>
        <a:accent1>
          <a:srgbClr val="772F3B"/>
        </a:accent1>
        <a:accent2>
          <a:srgbClr val="D19FA6"/>
        </a:accent2>
        <a:accent3>
          <a:srgbClr val="FFFFFF"/>
        </a:accent3>
        <a:accent4>
          <a:srgbClr val="8C001B"/>
        </a:accent4>
        <a:accent5>
          <a:srgbClr val="BDADAF"/>
        </a:accent5>
        <a:accent6>
          <a:srgbClr val="BD9096"/>
        </a:accent6>
        <a:hlink>
          <a:srgbClr val="A50021"/>
        </a:hlink>
        <a:folHlink>
          <a:srgbClr val="FE1F08"/>
        </a:folHlink>
      </a:clrScheme>
      <a:clrMap bg1="lt1" tx1="dk1" bg2="lt2" tx2="dk2" accent1="accent1" accent2="accent2" accent3="accent3" accent4="accent4" accent5="accent5" accent6="accent6" hlink="hlink" folHlink="folHlink"/>
    </a:extraClrScheme>
    <a:extraClrScheme>
      <a:clrScheme name="Fireworks 9">
        <a:dk1>
          <a:srgbClr val="000099"/>
        </a:dk1>
        <a:lt1>
          <a:srgbClr val="FFFFFF"/>
        </a:lt1>
        <a:dk2>
          <a:srgbClr val="FFFFFF"/>
        </a:dk2>
        <a:lt2>
          <a:srgbClr val="99CCFF"/>
        </a:lt2>
        <a:accent1>
          <a:srgbClr val="0099CC"/>
        </a:accent1>
        <a:accent2>
          <a:srgbClr val="CC0000"/>
        </a:accent2>
        <a:accent3>
          <a:srgbClr val="FFFFFF"/>
        </a:accent3>
        <a:accent4>
          <a:srgbClr val="000082"/>
        </a:accent4>
        <a:accent5>
          <a:srgbClr val="AACAE2"/>
        </a:accent5>
        <a:accent6>
          <a:srgbClr val="B90000"/>
        </a:accent6>
        <a:hlink>
          <a:srgbClr val="0099FF"/>
        </a:hlink>
        <a:folHlink>
          <a:srgbClr val="66CC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for report on state</Template>
  <TotalTime>9244</TotalTime>
  <Words>927</Words>
  <Application>Microsoft Office PowerPoint</Application>
  <PresentationFormat>On-screen Show (4:3)</PresentationFormat>
  <Paragraphs>183</Paragraphs>
  <Slides>37</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37</vt:i4>
      </vt:variant>
    </vt:vector>
  </HeadingPairs>
  <TitlesOfParts>
    <vt:vector size="40" baseType="lpstr">
      <vt:lpstr>Presentation for report on state</vt:lpstr>
      <vt:lpstr>Clip</vt:lpstr>
      <vt:lpstr>Acrobat Document</vt:lpstr>
      <vt:lpstr>New Director Expectations</vt:lpstr>
      <vt:lpstr>WHOSE Expectations?</vt:lpstr>
      <vt:lpstr>Our Customers</vt:lpstr>
      <vt:lpstr>Start by learning “the rules”</vt:lpstr>
      <vt:lpstr>PowerPoint Presentation</vt:lpstr>
      <vt:lpstr>We are all students </vt:lpstr>
      <vt:lpstr>Make friends and pick brains</vt:lpstr>
      <vt:lpstr>PowerPoint Presentation</vt:lpstr>
      <vt:lpstr>Meetings and Relationships</vt:lpstr>
      <vt:lpstr>Meetings and Relationships</vt:lpstr>
      <vt:lpstr>Industry Suppliers</vt:lpstr>
      <vt:lpstr>Get (and stay) organized!</vt:lpstr>
      <vt:lpstr>PowerPoint Presentation</vt:lpstr>
      <vt:lpstr>FAQs (and *FCs)</vt:lpstr>
      <vt:lpstr>Reasonable Walking Distance…</vt:lpstr>
      <vt:lpstr>Length Of Time On Board The Bus…</vt:lpstr>
      <vt:lpstr>Hazardous Walking…</vt:lpstr>
      <vt:lpstr>Sexual Offenders/Predators</vt:lpstr>
      <vt:lpstr>THE LIST (just a smattering of what’s on your plates as directors)</vt:lpstr>
      <vt:lpstr>PowerPoint Presentation</vt:lpstr>
      <vt:lpstr>PowerPoint Presentation</vt:lpstr>
      <vt:lpstr>THE LIST</vt:lpstr>
      <vt:lpstr>PowerPoint Presentation</vt:lpstr>
      <vt:lpstr>PowerPoint Presentation</vt:lpstr>
      <vt:lpstr>THE LIST</vt:lpstr>
      <vt:lpstr>THE LIST</vt:lpstr>
      <vt:lpstr>PowerPoint Presentation</vt:lpstr>
      <vt:lpstr>THE LIST</vt:lpstr>
      <vt:lpstr>PowerPoint Presentation</vt:lpstr>
      <vt:lpstr>PowerPoint Presentation</vt:lpstr>
      <vt:lpstr>THE LIST</vt:lpstr>
      <vt:lpstr>PowerPoint Presentation</vt:lpstr>
      <vt:lpstr>PowerPoint Presentation</vt:lpstr>
      <vt:lpstr>PowerPoint Presentation</vt:lpstr>
      <vt:lpstr>We will learn what to do . . .  And what not to do!</vt:lpstr>
      <vt:lpstr>PowerPoint Presentation</vt:lpstr>
      <vt:lpstr>PowerPoint Presentation</vt:lpstr>
    </vt:vector>
  </TitlesOfParts>
  <Company>Florida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Statutes, Regulations, Compliance &amp; Monitoring: What You Need To Know</dc:title>
  <dc:creator>jamie.warrington</dc:creator>
  <cp:lastModifiedBy>Charlie Hood</cp:lastModifiedBy>
  <cp:revision>361</cp:revision>
  <cp:lastPrinted>2001-06-01T13:12:48Z</cp:lastPrinted>
  <dcterms:created xsi:type="dcterms:W3CDTF">2011-04-11T19:03:24Z</dcterms:created>
  <dcterms:modified xsi:type="dcterms:W3CDTF">2016-07-14T18:27:12Z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TC010183741033</vt:lpwstr>
  </property>
</Properties>
</file>